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0"/>
  </p:notesMasterIdLst>
  <p:handoutMasterIdLst>
    <p:handoutMasterId r:id="rId11"/>
  </p:handoutMasterIdLst>
  <p:sldIdLst>
    <p:sldId id="1698" r:id="rId2"/>
    <p:sldId id="1697" r:id="rId3"/>
    <p:sldId id="1693" r:id="rId4"/>
    <p:sldId id="1702" r:id="rId5"/>
    <p:sldId id="1703" r:id="rId6"/>
    <p:sldId id="1704" r:id="rId7"/>
    <p:sldId id="1705" r:id="rId8"/>
    <p:sldId id="1706" r:id="rId9"/>
  </p:sldIdLst>
  <p:sldSz cx="12192000" cy="6858000"/>
  <p:notesSz cx="7104063" cy="10234613"/>
  <p:custDataLst>
    <p:tags r:id="rId12"/>
  </p:custDataLst>
  <p:defaultTex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2" pos="756" userDrawn="1">
          <p15:clr>
            <a:srgbClr val="A4A3A4"/>
          </p15:clr>
        </p15:guide>
        <p15:guide id="4" pos="5202" userDrawn="1">
          <p15:clr>
            <a:srgbClr val="A4A3A4"/>
          </p15:clr>
        </p15:guide>
        <p15:guide id="5" orient="horz" pos="36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F8B"/>
    <a:srgbClr val="F0C100"/>
    <a:srgbClr val="BCC4E4"/>
    <a:srgbClr val="5C7CC4"/>
    <a:srgbClr val="4D649C"/>
    <a:srgbClr val="A0B6D4"/>
    <a:srgbClr val="F1F6F6"/>
    <a:srgbClr val="FFFFFF"/>
    <a:srgbClr val="0C2C64"/>
    <a:srgbClr val="7D9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2" autoAdjust="0"/>
    <p:restoredTop sz="95226" autoAdjust="0"/>
  </p:normalViewPr>
  <p:slideViewPr>
    <p:cSldViewPr snapToObjects="1" showGuides="1">
      <p:cViewPr>
        <p:scale>
          <a:sx n="69" d="100"/>
          <a:sy n="69" d="100"/>
        </p:scale>
        <p:origin x="764" y="32"/>
      </p:cViewPr>
      <p:guideLst>
        <p:guide pos="756"/>
        <p:guide pos="5202"/>
        <p:guide orient="horz" pos="3612"/>
      </p:guideLst>
    </p:cSldViewPr>
  </p:slideViewPr>
  <p:notesTextViewPr>
    <p:cViewPr>
      <p:scale>
        <a:sx n="3" d="2"/>
        <a:sy n="3" d="2"/>
      </p:scale>
      <p:origin x="0" y="0"/>
    </p:cViewPr>
  </p:notesTextViewPr>
  <p:sorterViewPr>
    <p:cViewPr>
      <p:scale>
        <a:sx n="66" d="100"/>
        <a:sy n="66" d="100"/>
      </p:scale>
      <p:origin x="0" y="-17418"/>
    </p:cViewPr>
  </p:sorterViewPr>
  <p:notesViewPr>
    <p:cSldViewPr snapToObjects="1" showGuides="1">
      <p:cViewPr varScale="1">
        <p:scale>
          <a:sx n="58" d="100"/>
          <a:sy n="58" d="100"/>
        </p:scale>
        <p:origin x="32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5B29DC9-D08B-4949-81E2-39C6CEC68F6F}"/>
              </a:ext>
            </a:extLst>
          </p:cNvPr>
          <p:cNvSpPr>
            <a:spLocks noGrp="1"/>
          </p:cNvSpPr>
          <p:nvPr>
            <p:ph type="hdr" sz="quarter"/>
          </p:nvPr>
        </p:nvSpPr>
        <p:spPr>
          <a:xfrm>
            <a:off x="4" y="2"/>
            <a:ext cx="3078427" cy="513508"/>
          </a:xfrm>
          <a:prstGeom prst="rect">
            <a:avLst/>
          </a:prstGeom>
        </p:spPr>
        <p:txBody>
          <a:bodyPr vert="horz" lIns="95734" tIns="47868" rIns="95734" bIns="47868" rtlCol="0"/>
          <a:lstStyle>
            <a:lvl1pPr algn="l">
              <a:defRPr sz="1200"/>
            </a:lvl1pPr>
          </a:lstStyle>
          <a:p>
            <a:endParaRPr lang="es-ES" dirty="0">
              <a:latin typeface="Soho Gothic Pro Light" panose="020B0303030504020204" pitchFamily="34" charset="0"/>
            </a:endParaRPr>
          </a:p>
        </p:txBody>
      </p:sp>
      <p:sp>
        <p:nvSpPr>
          <p:cNvPr id="3" name="Marcador de fecha 2">
            <a:extLst>
              <a:ext uri="{FF2B5EF4-FFF2-40B4-BE49-F238E27FC236}">
                <a16:creationId xmlns:a16="http://schemas.microsoft.com/office/drawing/2014/main" id="{C99F9DC3-28BB-D94C-85E9-90396F03A580}"/>
              </a:ext>
            </a:extLst>
          </p:cNvPr>
          <p:cNvSpPr>
            <a:spLocks noGrp="1"/>
          </p:cNvSpPr>
          <p:nvPr>
            <p:ph type="dt" sz="quarter" idx="1"/>
          </p:nvPr>
        </p:nvSpPr>
        <p:spPr>
          <a:xfrm>
            <a:off x="4023996" y="2"/>
            <a:ext cx="3078427" cy="513508"/>
          </a:xfrm>
          <a:prstGeom prst="rect">
            <a:avLst/>
          </a:prstGeom>
        </p:spPr>
        <p:txBody>
          <a:bodyPr vert="horz" lIns="95734" tIns="47868" rIns="95734" bIns="47868" rtlCol="0"/>
          <a:lstStyle>
            <a:lvl1pPr algn="r">
              <a:defRPr sz="1200"/>
            </a:lvl1pPr>
          </a:lstStyle>
          <a:p>
            <a:fld id="{44FE4C93-B9AD-774B-B059-E1A53E3045D5}" type="datetimeFigureOut">
              <a:rPr lang="es-ES" smtClean="0">
                <a:latin typeface="Soho Gothic Pro Light" panose="020B0303030504020204" pitchFamily="34" charset="0"/>
              </a:rPr>
              <a:t>05/11/2024</a:t>
            </a:fld>
            <a:endParaRPr lang="es-ES" dirty="0">
              <a:latin typeface="Soho Gothic Pro Light" panose="020B0303030504020204" pitchFamily="34" charset="0"/>
            </a:endParaRPr>
          </a:p>
        </p:txBody>
      </p:sp>
      <p:sp>
        <p:nvSpPr>
          <p:cNvPr id="4" name="Marcador de pie de página 3">
            <a:extLst>
              <a:ext uri="{FF2B5EF4-FFF2-40B4-BE49-F238E27FC236}">
                <a16:creationId xmlns:a16="http://schemas.microsoft.com/office/drawing/2014/main" id="{FE33F6B1-C943-874F-81C8-5CB8F4F2E288}"/>
              </a:ext>
            </a:extLst>
          </p:cNvPr>
          <p:cNvSpPr>
            <a:spLocks noGrp="1"/>
          </p:cNvSpPr>
          <p:nvPr>
            <p:ph type="ftr" sz="quarter" idx="2"/>
          </p:nvPr>
        </p:nvSpPr>
        <p:spPr>
          <a:xfrm>
            <a:off x="4" y="9721109"/>
            <a:ext cx="3078427" cy="513507"/>
          </a:xfrm>
          <a:prstGeom prst="rect">
            <a:avLst/>
          </a:prstGeom>
        </p:spPr>
        <p:txBody>
          <a:bodyPr vert="horz" lIns="95734" tIns="47868" rIns="95734" bIns="47868" rtlCol="0" anchor="b"/>
          <a:lstStyle>
            <a:lvl1pPr algn="l">
              <a:defRPr sz="1200"/>
            </a:lvl1pPr>
          </a:lstStyle>
          <a:p>
            <a:endParaRPr lang="es-ES" dirty="0">
              <a:latin typeface="Soho Gothic Pro Light" panose="020B0303030504020204" pitchFamily="34" charset="0"/>
            </a:endParaRPr>
          </a:p>
        </p:txBody>
      </p:sp>
      <p:sp>
        <p:nvSpPr>
          <p:cNvPr id="5" name="Marcador de número de diapositiva 4">
            <a:extLst>
              <a:ext uri="{FF2B5EF4-FFF2-40B4-BE49-F238E27FC236}">
                <a16:creationId xmlns:a16="http://schemas.microsoft.com/office/drawing/2014/main" id="{CEB7C242-1592-974F-B931-024110D2C693}"/>
              </a:ext>
            </a:extLst>
          </p:cNvPr>
          <p:cNvSpPr>
            <a:spLocks noGrp="1"/>
          </p:cNvSpPr>
          <p:nvPr>
            <p:ph type="sldNum" sz="quarter" idx="3"/>
          </p:nvPr>
        </p:nvSpPr>
        <p:spPr>
          <a:xfrm>
            <a:off x="4023996" y="9721109"/>
            <a:ext cx="3078427" cy="513507"/>
          </a:xfrm>
          <a:prstGeom prst="rect">
            <a:avLst/>
          </a:prstGeom>
        </p:spPr>
        <p:txBody>
          <a:bodyPr vert="horz" lIns="95734" tIns="47868" rIns="95734" bIns="47868" rtlCol="0" anchor="b"/>
          <a:lstStyle>
            <a:lvl1pPr algn="r">
              <a:defRPr sz="1200"/>
            </a:lvl1pPr>
          </a:lstStyle>
          <a:p>
            <a:fld id="{13E42EBE-F2C8-DB4B-9CF8-781446FF5229}" type="slidenum">
              <a:rPr lang="es-ES" smtClean="0">
                <a:latin typeface="Soho Gothic Pro Light" panose="020B0303030504020204" pitchFamily="34" charset="0"/>
              </a:rPr>
              <a:t>‹Nº›</a:t>
            </a:fld>
            <a:endParaRPr lang="es-ES" dirty="0">
              <a:latin typeface="Soho Gothic Pro Light" panose="020B0303030504020204" pitchFamily="34" charset="0"/>
            </a:endParaRPr>
          </a:p>
        </p:txBody>
      </p:sp>
    </p:spTree>
    <p:extLst>
      <p:ext uri="{BB962C8B-B14F-4D97-AF65-F5344CB8AC3E}">
        <p14:creationId xmlns:p14="http://schemas.microsoft.com/office/powerpoint/2010/main" val="2508596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4" y="2"/>
            <a:ext cx="3078427" cy="513508"/>
          </a:xfrm>
          <a:prstGeom prst="rect">
            <a:avLst/>
          </a:prstGeom>
        </p:spPr>
        <p:txBody>
          <a:bodyPr vert="horz" lIns="95734" tIns="47868" rIns="95734" bIns="47868" rtlCol="0"/>
          <a:lstStyle>
            <a:lvl1pPr algn="l">
              <a:defRPr sz="1200">
                <a:latin typeface="Soho Gothic Pro Light" panose="020B0303030504020204" pitchFamily="34" charset="0"/>
              </a:defRPr>
            </a:lvl1pPr>
          </a:lstStyle>
          <a:p>
            <a:endParaRPr lang="es-ES" dirty="0"/>
          </a:p>
        </p:txBody>
      </p:sp>
      <p:sp>
        <p:nvSpPr>
          <p:cNvPr id="3" name="Marcador de fecha 2"/>
          <p:cNvSpPr>
            <a:spLocks noGrp="1"/>
          </p:cNvSpPr>
          <p:nvPr>
            <p:ph type="dt" idx="1"/>
          </p:nvPr>
        </p:nvSpPr>
        <p:spPr>
          <a:xfrm>
            <a:off x="4023996" y="2"/>
            <a:ext cx="3078427" cy="513508"/>
          </a:xfrm>
          <a:prstGeom prst="rect">
            <a:avLst/>
          </a:prstGeom>
        </p:spPr>
        <p:txBody>
          <a:bodyPr vert="horz" lIns="95734" tIns="47868" rIns="95734" bIns="47868" rtlCol="0"/>
          <a:lstStyle>
            <a:lvl1pPr algn="r">
              <a:defRPr sz="1200">
                <a:latin typeface="Soho Gothic Pro Light" panose="020B0303030504020204" pitchFamily="34" charset="0"/>
              </a:defRPr>
            </a:lvl1pPr>
          </a:lstStyle>
          <a:p>
            <a:fld id="{C82A976D-0EBD-E345-809C-21C952C27942}" type="datetimeFigureOut">
              <a:rPr lang="es-ES" smtClean="0"/>
              <a:pPr/>
              <a:t>05/11/2024</a:t>
            </a:fld>
            <a:endParaRPr lang="es-ES" dirty="0"/>
          </a:p>
        </p:txBody>
      </p:sp>
      <p:sp>
        <p:nvSpPr>
          <p:cNvPr id="4" name="Marcador de imagen de diapositiva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5734" tIns="47868" rIns="95734" bIns="47868" rtlCol="0" anchor="ctr"/>
          <a:lstStyle/>
          <a:p>
            <a:endParaRPr lang="es-ES" dirty="0"/>
          </a:p>
        </p:txBody>
      </p:sp>
      <p:sp>
        <p:nvSpPr>
          <p:cNvPr id="5" name="Marcador de notas 4"/>
          <p:cNvSpPr>
            <a:spLocks noGrp="1"/>
          </p:cNvSpPr>
          <p:nvPr>
            <p:ph type="body" sz="quarter" idx="3"/>
          </p:nvPr>
        </p:nvSpPr>
        <p:spPr>
          <a:xfrm>
            <a:off x="710407" y="4925410"/>
            <a:ext cx="5683250" cy="4029878"/>
          </a:xfrm>
          <a:prstGeom prst="rect">
            <a:avLst/>
          </a:prstGeom>
        </p:spPr>
        <p:txBody>
          <a:bodyPr vert="horz" lIns="95734" tIns="47868" rIns="95734" bIns="47868" rtlCol="0"/>
          <a:lstStyle/>
          <a:p>
            <a:r>
              <a:rPr lang="es-ES" dirty="0"/>
              <a:t>Editar los estilos de texto del patrón
Segundo nivel
Tercer nivel
Cuarto nivel
Quinto nivel</a:t>
            </a:r>
          </a:p>
        </p:txBody>
      </p:sp>
      <p:sp>
        <p:nvSpPr>
          <p:cNvPr id="6" name="Marcador de pie de página 5"/>
          <p:cNvSpPr>
            <a:spLocks noGrp="1"/>
          </p:cNvSpPr>
          <p:nvPr>
            <p:ph type="ftr" sz="quarter" idx="4"/>
          </p:nvPr>
        </p:nvSpPr>
        <p:spPr>
          <a:xfrm>
            <a:off x="4" y="9721109"/>
            <a:ext cx="3078427" cy="513507"/>
          </a:xfrm>
          <a:prstGeom prst="rect">
            <a:avLst/>
          </a:prstGeom>
        </p:spPr>
        <p:txBody>
          <a:bodyPr vert="horz" lIns="95734" tIns="47868" rIns="95734" bIns="47868" rtlCol="0" anchor="b"/>
          <a:lstStyle>
            <a:lvl1pPr algn="l">
              <a:defRPr sz="1200">
                <a:latin typeface="Soho Gothic Pro Light" panose="020B0303030504020204" pitchFamily="34" charset="0"/>
              </a:defRPr>
            </a:lvl1pPr>
          </a:lstStyle>
          <a:p>
            <a:endParaRPr lang="es-ES" dirty="0"/>
          </a:p>
        </p:txBody>
      </p:sp>
      <p:sp>
        <p:nvSpPr>
          <p:cNvPr id="7" name="Marcador de número de diapositiva 6"/>
          <p:cNvSpPr>
            <a:spLocks noGrp="1"/>
          </p:cNvSpPr>
          <p:nvPr>
            <p:ph type="sldNum" sz="quarter" idx="5"/>
          </p:nvPr>
        </p:nvSpPr>
        <p:spPr>
          <a:xfrm>
            <a:off x="4023996" y="9721109"/>
            <a:ext cx="3078427" cy="513507"/>
          </a:xfrm>
          <a:prstGeom prst="rect">
            <a:avLst/>
          </a:prstGeom>
        </p:spPr>
        <p:txBody>
          <a:bodyPr vert="horz" lIns="95734" tIns="47868" rIns="95734" bIns="47868" rtlCol="0" anchor="b"/>
          <a:lstStyle>
            <a:lvl1pPr algn="r">
              <a:defRPr sz="1200">
                <a:latin typeface="Soho Gothic Pro Light" panose="020B0303030504020204" pitchFamily="34" charset="0"/>
              </a:defRPr>
            </a:lvl1pPr>
          </a:lstStyle>
          <a:p>
            <a:fld id="{7001BFE9-5FDD-E045-9186-025D41341214}" type="slidenum">
              <a:rPr lang="es-ES" smtClean="0"/>
              <a:pPr/>
              <a:t>‹Nº›</a:t>
            </a:fld>
            <a:endParaRPr lang="es-ES" dirty="0"/>
          </a:p>
        </p:txBody>
      </p:sp>
    </p:spTree>
    <p:extLst>
      <p:ext uri="{BB962C8B-B14F-4D97-AF65-F5344CB8AC3E}">
        <p14:creationId xmlns:p14="http://schemas.microsoft.com/office/powerpoint/2010/main" val="764232372"/>
      </p:ext>
    </p:extLst>
  </p:cSld>
  <p:clrMap bg1="lt1" tx1="dk1" bg2="lt2" tx2="dk2" accent1="accent1" accent2="accent2" accent3="accent3" accent4="accent4" accent5="accent5" accent6="accent6" hlink="hlink" folHlink="folHlink"/>
  <p:notesStyle>
    <a:lvl1pPr marL="0" algn="l" defTabSz="1218387" rtl="0" eaLnBrk="1" latinLnBrk="0" hangingPunct="1">
      <a:defRPr sz="1599" kern="1200">
        <a:solidFill>
          <a:schemeClr val="tx1"/>
        </a:solidFill>
        <a:latin typeface="Soho Gothic Pro Light" panose="020B0303030504020204" pitchFamily="34" charset="0"/>
        <a:ea typeface="+mn-ea"/>
        <a:cs typeface="+mn-cs"/>
      </a:defRPr>
    </a:lvl1pPr>
    <a:lvl2pPr marL="609194" algn="l" defTabSz="1218387" rtl="0" eaLnBrk="1" latinLnBrk="0" hangingPunct="1">
      <a:defRPr sz="1599" kern="1200">
        <a:solidFill>
          <a:schemeClr val="tx1"/>
        </a:solidFill>
        <a:latin typeface="+mn-lt"/>
        <a:ea typeface="+mn-ea"/>
        <a:cs typeface="+mn-cs"/>
      </a:defRPr>
    </a:lvl2pPr>
    <a:lvl3pPr marL="1218387" algn="l" defTabSz="1218387" rtl="0" eaLnBrk="1" latinLnBrk="0" hangingPunct="1">
      <a:defRPr sz="1599" kern="1200">
        <a:solidFill>
          <a:schemeClr val="tx1"/>
        </a:solidFill>
        <a:latin typeface="+mn-lt"/>
        <a:ea typeface="+mn-ea"/>
        <a:cs typeface="+mn-cs"/>
      </a:defRPr>
    </a:lvl3pPr>
    <a:lvl4pPr marL="1827581" algn="l" defTabSz="1218387" rtl="0" eaLnBrk="1" latinLnBrk="0" hangingPunct="1">
      <a:defRPr sz="1599" kern="1200">
        <a:solidFill>
          <a:schemeClr val="tx1"/>
        </a:solidFill>
        <a:latin typeface="+mn-lt"/>
        <a:ea typeface="+mn-ea"/>
        <a:cs typeface="+mn-cs"/>
      </a:defRPr>
    </a:lvl4pPr>
    <a:lvl5pPr marL="2436774" algn="l" defTabSz="1218387" rtl="0" eaLnBrk="1" latinLnBrk="0" hangingPunct="1">
      <a:defRPr sz="1599" kern="1200">
        <a:solidFill>
          <a:schemeClr val="tx1"/>
        </a:solidFill>
        <a:latin typeface="+mn-lt"/>
        <a:ea typeface="+mn-ea"/>
        <a:cs typeface="+mn-cs"/>
      </a:defRPr>
    </a:lvl5pPr>
    <a:lvl6pPr marL="3045968" algn="l" defTabSz="1218387" rtl="0" eaLnBrk="1" latinLnBrk="0" hangingPunct="1">
      <a:defRPr sz="1599" kern="1200">
        <a:solidFill>
          <a:schemeClr val="tx1"/>
        </a:solidFill>
        <a:latin typeface="+mn-lt"/>
        <a:ea typeface="+mn-ea"/>
        <a:cs typeface="+mn-cs"/>
      </a:defRPr>
    </a:lvl6pPr>
    <a:lvl7pPr marL="3655161" algn="l" defTabSz="1218387" rtl="0" eaLnBrk="1" latinLnBrk="0" hangingPunct="1">
      <a:defRPr sz="1599" kern="1200">
        <a:solidFill>
          <a:schemeClr val="tx1"/>
        </a:solidFill>
        <a:latin typeface="+mn-lt"/>
        <a:ea typeface="+mn-ea"/>
        <a:cs typeface="+mn-cs"/>
      </a:defRPr>
    </a:lvl7pPr>
    <a:lvl8pPr marL="4264355" algn="l" defTabSz="1218387" rtl="0" eaLnBrk="1" latinLnBrk="0" hangingPunct="1">
      <a:defRPr sz="1599" kern="1200">
        <a:solidFill>
          <a:schemeClr val="tx1"/>
        </a:solidFill>
        <a:latin typeface="+mn-lt"/>
        <a:ea typeface="+mn-ea"/>
        <a:cs typeface="+mn-cs"/>
      </a:defRPr>
    </a:lvl8pPr>
    <a:lvl9pPr marL="4873548" algn="l" defTabSz="1218387" rtl="0" eaLnBrk="1" latinLnBrk="0" hangingPunct="1">
      <a:defRPr sz="15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81013" y="1277938"/>
            <a:ext cx="6142037" cy="3455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001BFE9-5FDD-E045-9186-025D41341214}" type="slidenum">
              <a:rPr lang="es-ES" smtClean="0"/>
              <a:pPr/>
              <a:t>1</a:t>
            </a:fld>
            <a:endParaRPr lang="es-ES" dirty="0"/>
          </a:p>
        </p:txBody>
      </p:sp>
    </p:spTree>
    <p:extLst>
      <p:ext uri="{BB962C8B-B14F-4D97-AF65-F5344CB8AC3E}">
        <p14:creationId xmlns:p14="http://schemas.microsoft.com/office/powerpoint/2010/main" val="218327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81013" y="1277938"/>
            <a:ext cx="6142037" cy="3455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001BFE9-5FDD-E045-9186-025D41341214}" type="slidenum">
              <a:rPr lang="es-ES" smtClean="0"/>
              <a:pPr/>
              <a:t>3</a:t>
            </a:fld>
            <a:endParaRPr lang="es-ES" dirty="0"/>
          </a:p>
        </p:txBody>
      </p:sp>
    </p:spTree>
    <p:extLst>
      <p:ext uri="{BB962C8B-B14F-4D97-AF65-F5344CB8AC3E}">
        <p14:creationId xmlns:p14="http://schemas.microsoft.com/office/powerpoint/2010/main" val="211842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81013" y="1277938"/>
            <a:ext cx="6142037" cy="3455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001BFE9-5FDD-E045-9186-025D41341214}" type="slidenum">
              <a:rPr lang="es-ES" smtClean="0"/>
              <a:pPr/>
              <a:t>5</a:t>
            </a:fld>
            <a:endParaRPr lang="es-ES" dirty="0"/>
          </a:p>
        </p:txBody>
      </p:sp>
    </p:spTree>
    <p:extLst>
      <p:ext uri="{BB962C8B-B14F-4D97-AF65-F5344CB8AC3E}">
        <p14:creationId xmlns:p14="http://schemas.microsoft.com/office/powerpoint/2010/main" val="221224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6.emf"/><Relationship Id="rId4" Type="http://schemas.openxmlformats.org/officeDocument/2006/relationships/oleObject" Target="../embeddings/oleObject14.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6.emf"/><Relationship Id="rId4" Type="http://schemas.openxmlformats.org/officeDocument/2006/relationships/oleObject" Target="../embeddings/oleObject16.bin"/></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4.emf"/><Relationship Id="rId4"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6.emf"/><Relationship Id="rId4" Type="http://schemas.openxmlformats.org/officeDocument/2006/relationships/oleObject" Target="../embeddings/oleObject19.bin"/></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ortada Foto">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B687104C-16D4-5049-93EC-3E0017E53BB5}"/>
              </a:ext>
            </a:extLst>
          </p:cNvPr>
          <p:cNvSpPr>
            <a:spLocks noGrp="1"/>
          </p:cNvSpPr>
          <p:nvPr>
            <p:ph type="pic" sz="quarter" idx="14"/>
          </p:nvPr>
        </p:nvSpPr>
        <p:spPr>
          <a:xfrm>
            <a:off x="0" y="6"/>
            <a:ext cx="12192000" cy="6877415"/>
          </a:xfrm>
          <a:prstGeom prst="rect">
            <a:avLst/>
          </a:prstGeom>
        </p:spPr>
        <p:txBody>
          <a:bodyPr anchor="t"/>
          <a:lstStyle>
            <a:lvl1pPr marL="0" indent="0" algn="ctr">
              <a:buNone/>
              <a:defRPr/>
            </a:lvl1pPr>
          </a:lstStyle>
          <a:p>
            <a:r>
              <a:rPr lang="es-ES" dirty="0"/>
              <a:t>Haga clic en el icono para agregar una imagen</a:t>
            </a:r>
          </a:p>
        </p:txBody>
      </p:sp>
      <p:sp>
        <p:nvSpPr>
          <p:cNvPr id="10"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336002" y="383588"/>
            <a:ext cx="3725333" cy="214776"/>
          </a:xfrm>
          <a:prstGeom prst="rect">
            <a:avLst/>
          </a:prstGeom>
        </p:spPr>
        <p:txBody>
          <a:bodyPr lIns="0" tIns="0" rIns="0" bIns="0"/>
          <a:lstStyle>
            <a:lvl1pPr marL="0" indent="0">
              <a:buNone/>
              <a:defRPr sz="1867"/>
            </a:lvl1pPr>
          </a:lstStyle>
          <a:p>
            <a:r>
              <a:rPr lang="es-ES" dirty="0"/>
              <a:t>Editar el subtitulo de presentación 
</a:t>
            </a:r>
          </a:p>
        </p:txBody>
      </p:sp>
      <p:sp>
        <p:nvSpPr>
          <p:cNvPr id="6" name="Marcador de contenido 10">
            <a:extLst>
              <a:ext uri="{FF2B5EF4-FFF2-40B4-BE49-F238E27FC236}">
                <a16:creationId xmlns:a16="http://schemas.microsoft.com/office/drawing/2014/main" id="{0ED2E0BC-0F09-B942-97D8-1F9D0BA0C15C}"/>
              </a:ext>
            </a:extLst>
          </p:cNvPr>
          <p:cNvSpPr>
            <a:spLocks noGrp="1"/>
          </p:cNvSpPr>
          <p:nvPr>
            <p:ph sz="quarter" idx="12" hasCustomPrompt="1"/>
          </p:nvPr>
        </p:nvSpPr>
        <p:spPr>
          <a:xfrm>
            <a:off x="336002" y="689244"/>
            <a:ext cx="3725333" cy="159485"/>
          </a:xfrm>
          <a:prstGeom prst="rect">
            <a:avLst/>
          </a:prstGeom>
        </p:spPr>
        <p:txBody>
          <a:bodyPr lIns="0" tIns="0" rIns="0" bIns="0"/>
          <a:lstStyle>
            <a:lvl1pPr marL="0" indent="0">
              <a:buNone/>
              <a:defRPr sz="1333"/>
            </a:lvl1pPr>
          </a:lstStyle>
          <a:p>
            <a:r>
              <a:rPr lang="es-ES" dirty="0"/>
              <a:t>Lugar. 00.00.0000</a:t>
            </a:r>
          </a:p>
        </p:txBody>
      </p:sp>
      <p:sp>
        <p:nvSpPr>
          <p:cNvPr id="3" name="Marcador de posición de imagen 2">
            <a:extLst>
              <a:ext uri="{FF2B5EF4-FFF2-40B4-BE49-F238E27FC236}">
                <a16:creationId xmlns:a16="http://schemas.microsoft.com/office/drawing/2014/main" id="{915FE453-3A51-064C-9757-E79594281FF1}"/>
              </a:ext>
            </a:extLst>
          </p:cNvPr>
          <p:cNvSpPr>
            <a:spLocks noGrp="1"/>
          </p:cNvSpPr>
          <p:nvPr>
            <p:ph type="pic" sz="quarter" idx="13" hasCustomPrompt="1"/>
          </p:nvPr>
        </p:nvSpPr>
        <p:spPr>
          <a:xfrm>
            <a:off x="336006" y="986371"/>
            <a:ext cx="1799166" cy="639233"/>
          </a:xfrm>
          <a:prstGeom prst="rect">
            <a:avLst/>
          </a:prstGeom>
        </p:spPr>
        <p:txBody>
          <a:bodyPr anchor="ctr"/>
          <a:lstStyle>
            <a:lvl1pPr marL="0" indent="0" algn="ctr">
              <a:buNone/>
              <a:defRPr sz="1333"/>
            </a:lvl1pPr>
          </a:lstStyle>
          <a:p>
            <a:r>
              <a:rPr lang="es-ES" dirty="0"/>
              <a:t>Logo cliente</a:t>
            </a: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4539958" y="2873081"/>
            <a:ext cx="6626811" cy="1648341"/>
          </a:xfrm>
          <a:prstGeom prst="rect">
            <a:avLst/>
          </a:prstGeom>
        </p:spPr>
        <p:txBody>
          <a:bodyPr vert="horz" lIns="0" tIns="0" rIns="0" bIns="0" rtlCol="0" anchor="t">
            <a:noAutofit/>
          </a:bodyPr>
          <a:lstStyle>
            <a:lvl1pPr>
              <a:defRPr sz="5997"/>
            </a:lvl1pPr>
          </a:lstStyle>
          <a:p>
            <a:r>
              <a:rPr lang="es-ES" dirty="0"/>
              <a:t>Haga clic para el título principal</a:t>
            </a:r>
          </a:p>
        </p:txBody>
      </p:sp>
    </p:spTree>
    <p:extLst>
      <p:ext uri="{BB962C8B-B14F-4D97-AF65-F5344CB8AC3E}">
        <p14:creationId xmlns:p14="http://schemas.microsoft.com/office/powerpoint/2010/main" val="28351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parata n1. Rojo">
    <p:spTree>
      <p:nvGrpSpPr>
        <p:cNvPr id="1" name=""/>
        <p:cNvGrpSpPr/>
        <p:nvPr/>
      </p:nvGrpSpPr>
      <p:grpSpPr>
        <a:xfrm>
          <a:off x="0" y="0"/>
          <a:ext cx="0" cy="0"/>
          <a:chOff x="0" y="0"/>
          <a:chExt cx="0" cy="0"/>
        </a:xfrm>
      </p:grpSpPr>
      <p:sp>
        <p:nvSpPr>
          <p:cNvPr id="5" name="Forma libre 4">
            <a:extLst>
              <a:ext uri="{FF2B5EF4-FFF2-40B4-BE49-F238E27FC236}">
                <a16:creationId xmlns:a16="http://schemas.microsoft.com/office/drawing/2014/main" id="{93EB5CC0-893F-7E43-ABEC-FF257A4D7B5E}"/>
              </a:ext>
            </a:extLst>
          </p:cNvPr>
          <p:cNvSpPr/>
          <p:nvPr userDrawn="1"/>
        </p:nvSpPr>
        <p:spPr>
          <a:xfrm>
            <a:off x="7457444" y="40640"/>
            <a:ext cx="4785360" cy="6868160"/>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020" h="5151120">
                <a:moveTo>
                  <a:pt x="15240" y="5090160"/>
                </a:moveTo>
                <a:lnTo>
                  <a:pt x="15240" y="1021080"/>
                </a:lnTo>
                <a:lnTo>
                  <a:pt x="3589020" y="0"/>
                </a:lnTo>
                <a:lnTo>
                  <a:pt x="3589020" y="5151120"/>
                </a:lnTo>
                <a:lnTo>
                  <a:pt x="0" y="5151120"/>
                </a:lnTo>
                <a:lnTo>
                  <a:pt x="15240" y="509016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6" y="1592921"/>
            <a:ext cx="7052606"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1</a:t>
            </a:r>
          </a:p>
        </p:txBody>
      </p:sp>
      <p:sp>
        <p:nvSpPr>
          <p:cNvPr id="14" name="Marcador de contenido 2">
            <a:extLst>
              <a:ext uri="{FF2B5EF4-FFF2-40B4-BE49-F238E27FC236}">
                <a16:creationId xmlns:a16="http://schemas.microsoft.com/office/drawing/2014/main" id="{916D4C14-6CFE-7A40-86A8-480510420770}"/>
              </a:ext>
            </a:extLst>
          </p:cNvPr>
          <p:cNvSpPr>
            <a:spLocks noGrp="1"/>
          </p:cNvSpPr>
          <p:nvPr>
            <p:ph sz="quarter" idx="11" hasCustomPrompt="1"/>
          </p:nvPr>
        </p:nvSpPr>
        <p:spPr>
          <a:xfrm>
            <a:off x="8081439" y="1503242"/>
            <a:ext cx="3734647" cy="2021839"/>
          </a:xfrm>
          <a:prstGeom prst="rect">
            <a:avLst/>
          </a:prstGeom>
        </p:spPr>
        <p:txBody>
          <a:bodyPr/>
          <a:lstStyle>
            <a:lvl1pPr marL="0" indent="0" algn="ctr">
              <a:buNone/>
              <a:defRPr sz="15991">
                <a:solidFill>
                  <a:schemeClr val="bg1"/>
                </a:solidFill>
                <a:latin typeface="Playfair Display" pitchFamily="2" charset="77"/>
              </a:defRPr>
            </a:lvl1pPr>
          </a:lstStyle>
          <a:p>
            <a:r>
              <a:rPr lang="es-ES" dirty="0"/>
              <a:t>Nº</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pic>
        <p:nvPicPr>
          <p:cNvPr id="15" name="Imagen 14"/>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sp>
        <p:nvSpPr>
          <p:cNvPr id="9" name="Freeform 5">
            <a:extLst>
              <a:ext uri="{FF2B5EF4-FFF2-40B4-BE49-F238E27FC236}">
                <a16:creationId xmlns:a16="http://schemas.microsoft.com/office/drawing/2014/main" id="{52231655-E814-554D-A77B-76AE9E4B8F36}"/>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2"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333715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parata n1. Verde">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1"/>
            </p:custDataLst>
            <p:extLst>
              <p:ext uri="{D42A27DB-BD31-4B8C-83A1-F6EECF244321}">
                <p14:modId xmlns:p14="http://schemas.microsoft.com/office/powerpoint/2010/main" val="850256603"/>
              </p:ext>
            </p:extLst>
          </p:nvPr>
        </p:nvGraphicFramePr>
        <p:xfrm>
          <a:off x="1588" y="1591"/>
          <a:ext cx="1588" cy="1587"/>
        </p:xfrm>
        <a:graphic>
          <a:graphicData uri="http://schemas.openxmlformats.org/presentationml/2006/ole">
            <mc:AlternateContent xmlns:mc="http://schemas.openxmlformats.org/markup-compatibility/2006">
              <mc:Choice xmlns:v="urn:schemas-microsoft-com:vml" Requires="v">
                <p:oleObj name="Diapositiva de think-cell" r:id="rId3" imgW="270" imgH="270" progId="TCLayout.ActiveDocument.1">
                  <p:embed/>
                </p:oleObj>
              </mc:Choice>
              <mc:Fallback>
                <p:oleObj name="Diapositiva de think-cell" r:id="rId3" imgW="270" imgH="270" progId="TCLayout.ActiveDocument.1">
                  <p:embed/>
                  <p:pic>
                    <p:nvPicPr>
                      <p:cNvPr id="0" name=""/>
                      <p:cNvPicPr/>
                      <p:nvPr/>
                    </p:nvPicPr>
                    <p:blipFill>
                      <a:blip r:embed="rId4"/>
                      <a:stretch>
                        <a:fillRect/>
                      </a:stretch>
                    </p:blipFill>
                    <p:spPr>
                      <a:xfrm>
                        <a:off x="1588" y="1591"/>
                        <a:ext cx="1588" cy="1587"/>
                      </a:xfrm>
                      <a:prstGeom prst="rect">
                        <a:avLst/>
                      </a:prstGeom>
                    </p:spPr>
                  </p:pic>
                </p:oleObj>
              </mc:Fallback>
            </mc:AlternateContent>
          </a:graphicData>
        </a:graphic>
      </p:graphicFrame>
      <p:sp>
        <p:nvSpPr>
          <p:cNvPr id="5" name="Forma libre 4">
            <a:extLst>
              <a:ext uri="{FF2B5EF4-FFF2-40B4-BE49-F238E27FC236}">
                <a16:creationId xmlns:a16="http://schemas.microsoft.com/office/drawing/2014/main" id="{93EB5CC0-893F-7E43-ABEC-FF257A4D7B5E}"/>
              </a:ext>
            </a:extLst>
          </p:cNvPr>
          <p:cNvSpPr/>
          <p:nvPr userDrawn="1"/>
        </p:nvSpPr>
        <p:spPr>
          <a:xfrm>
            <a:off x="7457444" y="40640"/>
            <a:ext cx="4785360" cy="6868160"/>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020" h="5151120">
                <a:moveTo>
                  <a:pt x="15240" y="5090160"/>
                </a:moveTo>
                <a:lnTo>
                  <a:pt x="15240" y="1021080"/>
                </a:lnTo>
                <a:lnTo>
                  <a:pt x="3589020" y="0"/>
                </a:lnTo>
                <a:lnTo>
                  <a:pt x="3589020" y="5151120"/>
                </a:lnTo>
                <a:lnTo>
                  <a:pt x="0" y="5151120"/>
                </a:lnTo>
                <a:lnTo>
                  <a:pt x="15240" y="509016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6" y="1592921"/>
            <a:ext cx="7052606"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1</a:t>
            </a:r>
          </a:p>
        </p:txBody>
      </p:sp>
      <p:sp>
        <p:nvSpPr>
          <p:cNvPr id="14" name="Marcador de contenido 2">
            <a:extLst>
              <a:ext uri="{FF2B5EF4-FFF2-40B4-BE49-F238E27FC236}">
                <a16:creationId xmlns:a16="http://schemas.microsoft.com/office/drawing/2014/main" id="{916D4C14-6CFE-7A40-86A8-480510420770}"/>
              </a:ext>
            </a:extLst>
          </p:cNvPr>
          <p:cNvSpPr>
            <a:spLocks noGrp="1"/>
          </p:cNvSpPr>
          <p:nvPr>
            <p:ph sz="quarter" idx="11" hasCustomPrompt="1"/>
          </p:nvPr>
        </p:nvSpPr>
        <p:spPr>
          <a:xfrm>
            <a:off x="8081439" y="1503242"/>
            <a:ext cx="3734647" cy="2021839"/>
          </a:xfrm>
          <a:prstGeom prst="rect">
            <a:avLst/>
          </a:prstGeom>
        </p:spPr>
        <p:txBody>
          <a:bodyPr/>
          <a:lstStyle>
            <a:lvl1pPr marL="0" indent="0" algn="ctr">
              <a:buNone/>
              <a:defRPr sz="15991">
                <a:solidFill>
                  <a:schemeClr val="bg1"/>
                </a:solidFill>
                <a:latin typeface="Playfair Display" pitchFamily="2" charset="77"/>
              </a:defRPr>
            </a:lvl1pPr>
          </a:lstStyle>
          <a:p>
            <a:r>
              <a:rPr lang="es-ES" dirty="0"/>
              <a:t>Nº</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pic>
        <p:nvPicPr>
          <p:cNvPr id="15" name="Imagen 14"/>
          <p:cNvPicPr>
            <a:picLocks noChangeAspect="1"/>
          </p:cNvPicPr>
          <p:nvPr userDrawn="1"/>
        </p:nvPicPr>
        <p:blipFill>
          <a:blip r:embed="rId5">
            <a:lum bright="100000" contrast="-70000"/>
          </a:blip>
          <a:stretch>
            <a:fillRect/>
          </a:stretch>
        </p:blipFill>
        <p:spPr>
          <a:xfrm>
            <a:off x="8887261" y="6540533"/>
            <a:ext cx="1145182" cy="248840"/>
          </a:xfrm>
          <a:prstGeom prst="rect">
            <a:avLst/>
          </a:prstGeom>
        </p:spPr>
      </p:pic>
      <p:sp>
        <p:nvSpPr>
          <p:cNvPr id="9" name="Freeform 5">
            <a:extLst>
              <a:ext uri="{FF2B5EF4-FFF2-40B4-BE49-F238E27FC236}">
                <a16:creationId xmlns:a16="http://schemas.microsoft.com/office/drawing/2014/main" id="{A23CE7FB-CF5A-CA42-B78E-69EC6A848FB0}"/>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2"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720479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parata n1. Azul">
    <p:spTree>
      <p:nvGrpSpPr>
        <p:cNvPr id="1" name=""/>
        <p:cNvGrpSpPr/>
        <p:nvPr/>
      </p:nvGrpSpPr>
      <p:grpSpPr>
        <a:xfrm>
          <a:off x="0" y="0"/>
          <a:ext cx="0" cy="0"/>
          <a:chOff x="0" y="0"/>
          <a:chExt cx="0" cy="0"/>
        </a:xfrm>
      </p:grpSpPr>
      <p:sp>
        <p:nvSpPr>
          <p:cNvPr id="5" name="Forma libre 4">
            <a:extLst>
              <a:ext uri="{FF2B5EF4-FFF2-40B4-BE49-F238E27FC236}">
                <a16:creationId xmlns:a16="http://schemas.microsoft.com/office/drawing/2014/main" id="{93EB5CC0-893F-7E43-ABEC-FF257A4D7B5E}"/>
              </a:ext>
            </a:extLst>
          </p:cNvPr>
          <p:cNvSpPr/>
          <p:nvPr userDrawn="1"/>
        </p:nvSpPr>
        <p:spPr>
          <a:xfrm>
            <a:off x="7457444" y="40640"/>
            <a:ext cx="4785360" cy="6868160"/>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020" h="5151120">
                <a:moveTo>
                  <a:pt x="15240" y="5090160"/>
                </a:moveTo>
                <a:lnTo>
                  <a:pt x="15240" y="1021080"/>
                </a:lnTo>
                <a:lnTo>
                  <a:pt x="3589020" y="0"/>
                </a:lnTo>
                <a:lnTo>
                  <a:pt x="3589020" y="5151120"/>
                </a:lnTo>
                <a:lnTo>
                  <a:pt x="0" y="5151120"/>
                </a:lnTo>
                <a:lnTo>
                  <a:pt x="15240" y="509016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6" y="1592921"/>
            <a:ext cx="7052606"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1</a:t>
            </a:r>
          </a:p>
        </p:txBody>
      </p:sp>
      <p:sp>
        <p:nvSpPr>
          <p:cNvPr id="14" name="Marcador de contenido 2">
            <a:extLst>
              <a:ext uri="{FF2B5EF4-FFF2-40B4-BE49-F238E27FC236}">
                <a16:creationId xmlns:a16="http://schemas.microsoft.com/office/drawing/2014/main" id="{916D4C14-6CFE-7A40-86A8-480510420770}"/>
              </a:ext>
            </a:extLst>
          </p:cNvPr>
          <p:cNvSpPr>
            <a:spLocks noGrp="1"/>
          </p:cNvSpPr>
          <p:nvPr>
            <p:ph sz="quarter" idx="11" hasCustomPrompt="1"/>
          </p:nvPr>
        </p:nvSpPr>
        <p:spPr>
          <a:xfrm>
            <a:off x="8081439" y="1503242"/>
            <a:ext cx="3734647" cy="2021839"/>
          </a:xfrm>
          <a:prstGeom prst="rect">
            <a:avLst/>
          </a:prstGeom>
        </p:spPr>
        <p:txBody>
          <a:bodyPr/>
          <a:lstStyle>
            <a:lvl1pPr marL="0" indent="0" algn="ctr">
              <a:buNone/>
              <a:defRPr sz="15991">
                <a:solidFill>
                  <a:schemeClr val="bg1"/>
                </a:solidFill>
                <a:latin typeface="Playfair Display" pitchFamily="2" charset="77"/>
              </a:defRPr>
            </a:lvl1pPr>
          </a:lstStyle>
          <a:p>
            <a:r>
              <a:rPr lang="es-ES" dirty="0"/>
              <a:t>Nº</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pic>
        <p:nvPicPr>
          <p:cNvPr id="15" name="Imagen 14"/>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sp>
        <p:nvSpPr>
          <p:cNvPr id="9" name="Freeform 5">
            <a:extLst>
              <a:ext uri="{FF2B5EF4-FFF2-40B4-BE49-F238E27FC236}">
                <a16:creationId xmlns:a16="http://schemas.microsoft.com/office/drawing/2014/main" id="{881361F9-92A8-6949-BEF9-77B573EB2B51}"/>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2"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1656615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parata n1. Morado">
    <p:spTree>
      <p:nvGrpSpPr>
        <p:cNvPr id="1" name=""/>
        <p:cNvGrpSpPr/>
        <p:nvPr/>
      </p:nvGrpSpPr>
      <p:grpSpPr>
        <a:xfrm>
          <a:off x="0" y="0"/>
          <a:ext cx="0" cy="0"/>
          <a:chOff x="0" y="0"/>
          <a:chExt cx="0" cy="0"/>
        </a:xfrm>
      </p:grpSpPr>
      <p:sp>
        <p:nvSpPr>
          <p:cNvPr id="5" name="Forma libre 4">
            <a:extLst>
              <a:ext uri="{FF2B5EF4-FFF2-40B4-BE49-F238E27FC236}">
                <a16:creationId xmlns:a16="http://schemas.microsoft.com/office/drawing/2014/main" id="{93EB5CC0-893F-7E43-ABEC-FF257A4D7B5E}"/>
              </a:ext>
            </a:extLst>
          </p:cNvPr>
          <p:cNvSpPr/>
          <p:nvPr userDrawn="1"/>
        </p:nvSpPr>
        <p:spPr>
          <a:xfrm>
            <a:off x="7457444" y="40640"/>
            <a:ext cx="4785360" cy="6868160"/>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020" h="5151120">
                <a:moveTo>
                  <a:pt x="15240" y="5090160"/>
                </a:moveTo>
                <a:lnTo>
                  <a:pt x="15240" y="1021080"/>
                </a:lnTo>
                <a:lnTo>
                  <a:pt x="3589020" y="0"/>
                </a:lnTo>
                <a:lnTo>
                  <a:pt x="3589020" y="5151120"/>
                </a:lnTo>
                <a:lnTo>
                  <a:pt x="0" y="5151120"/>
                </a:lnTo>
                <a:lnTo>
                  <a:pt x="15240" y="509016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6" y="1592921"/>
            <a:ext cx="7052606"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1</a:t>
            </a:r>
          </a:p>
        </p:txBody>
      </p:sp>
      <p:sp>
        <p:nvSpPr>
          <p:cNvPr id="14" name="Marcador de contenido 2">
            <a:extLst>
              <a:ext uri="{FF2B5EF4-FFF2-40B4-BE49-F238E27FC236}">
                <a16:creationId xmlns:a16="http://schemas.microsoft.com/office/drawing/2014/main" id="{916D4C14-6CFE-7A40-86A8-480510420770}"/>
              </a:ext>
            </a:extLst>
          </p:cNvPr>
          <p:cNvSpPr>
            <a:spLocks noGrp="1"/>
          </p:cNvSpPr>
          <p:nvPr>
            <p:ph sz="quarter" idx="11" hasCustomPrompt="1"/>
          </p:nvPr>
        </p:nvSpPr>
        <p:spPr>
          <a:xfrm>
            <a:off x="8081439" y="1503242"/>
            <a:ext cx="3734647" cy="2021839"/>
          </a:xfrm>
          <a:prstGeom prst="rect">
            <a:avLst/>
          </a:prstGeom>
        </p:spPr>
        <p:txBody>
          <a:bodyPr/>
          <a:lstStyle>
            <a:lvl1pPr marL="0" indent="0" algn="ctr">
              <a:buNone/>
              <a:defRPr sz="15991">
                <a:solidFill>
                  <a:schemeClr val="bg1"/>
                </a:solidFill>
                <a:latin typeface="Playfair Display" pitchFamily="2" charset="77"/>
              </a:defRPr>
            </a:lvl1pPr>
          </a:lstStyle>
          <a:p>
            <a:r>
              <a:rPr lang="es-ES" dirty="0"/>
              <a:t>Nº</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pic>
        <p:nvPicPr>
          <p:cNvPr id="15" name="Imagen 14"/>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sp>
        <p:nvSpPr>
          <p:cNvPr id="9" name="Freeform 5">
            <a:extLst>
              <a:ext uri="{FF2B5EF4-FFF2-40B4-BE49-F238E27FC236}">
                <a16:creationId xmlns:a16="http://schemas.microsoft.com/office/drawing/2014/main" id="{74E9E540-B7BF-4344-8072-B7008201BE20}"/>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2"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3367704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para n2_Grafito">
    <p:spTree>
      <p:nvGrpSpPr>
        <p:cNvPr id="1" name=""/>
        <p:cNvGrpSpPr/>
        <p:nvPr/>
      </p:nvGrpSpPr>
      <p:grpSpPr>
        <a:xfrm>
          <a:off x="0" y="0"/>
          <a:ext cx="0" cy="0"/>
          <a:chOff x="0" y="0"/>
          <a:chExt cx="0" cy="0"/>
        </a:xfrm>
      </p:grpSpPr>
      <p:sp>
        <p:nvSpPr>
          <p:cNvPr id="18" name="Forma libre 17">
            <a:extLst>
              <a:ext uri="{FF2B5EF4-FFF2-40B4-BE49-F238E27FC236}">
                <a16:creationId xmlns:a16="http://schemas.microsoft.com/office/drawing/2014/main" id="{1BF3B1A8-7345-7848-A2AD-5D61E8195936}"/>
              </a:ext>
            </a:extLst>
          </p:cNvPr>
          <p:cNvSpPr/>
          <p:nvPr userDrawn="1"/>
        </p:nvSpPr>
        <p:spPr>
          <a:xfrm>
            <a:off x="8633462" y="3190464"/>
            <a:ext cx="3839166" cy="398015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 name="connsiteX0" fmla="*/ 0 w 3568703"/>
              <a:gd name="connsiteY0" fmla="*/ 2169160 h 2214880"/>
              <a:gd name="connsiteX1" fmla="*/ 0 w 3568703"/>
              <a:gd name="connsiteY1" fmla="*/ 817880 h 2214880"/>
              <a:gd name="connsiteX2" fmla="*/ 2877820 w 3568703"/>
              <a:gd name="connsiteY2" fmla="*/ 0 h 2214880"/>
              <a:gd name="connsiteX3" fmla="*/ 3568700 w 3568703"/>
              <a:gd name="connsiteY3" fmla="*/ 2189480 h 2214880"/>
              <a:gd name="connsiteX4" fmla="*/ 0 w 3568703"/>
              <a:gd name="connsiteY4" fmla="*/ 2214880 h 2214880"/>
              <a:gd name="connsiteX5" fmla="*/ 0 w 3568703"/>
              <a:gd name="connsiteY5" fmla="*/ 2169160 h 2214880"/>
              <a:gd name="connsiteX0" fmla="*/ 0 w 2893168"/>
              <a:gd name="connsiteY0" fmla="*/ 2169160 h 2214880"/>
              <a:gd name="connsiteX1" fmla="*/ 0 w 2893168"/>
              <a:gd name="connsiteY1" fmla="*/ 817880 h 2214880"/>
              <a:gd name="connsiteX2" fmla="*/ 2877820 w 2893168"/>
              <a:gd name="connsiteY2" fmla="*/ 0 h 2214880"/>
              <a:gd name="connsiteX3" fmla="*/ 2893060 w 2893168"/>
              <a:gd name="connsiteY3" fmla="*/ 2194560 h 2214880"/>
              <a:gd name="connsiteX4" fmla="*/ 0 w 2893168"/>
              <a:gd name="connsiteY4" fmla="*/ 2214880 h 2214880"/>
              <a:gd name="connsiteX5" fmla="*/ 0 w 2893168"/>
              <a:gd name="connsiteY5" fmla="*/ 2169160 h 2214880"/>
              <a:gd name="connsiteX0" fmla="*/ 0 w 2879375"/>
              <a:gd name="connsiteY0" fmla="*/ 2169160 h 2757268"/>
              <a:gd name="connsiteX1" fmla="*/ 0 w 2879375"/>
              <a:gd name="connsiteY1" fmla="*/ 817880 h 2757268"/>
              <a:gd name="connsiteX2" fmla="*/ 2877820 w 2879375"/>
              <a:gd name="connsiteY2" fmla="*/ 0 h 2757268"/>
              <a:gd name="connsiteX3" fmla="*/ 2878992 w 2879375"/>
              <a:gd name="connsiteY3" fmla="*/ 2757268 h 2757268"/>
              <a:gd name="connsiteX4" fmla="*/ 0 w 2879375"/>
              <a:gd name="connsiteY4" fmla="*/ 2214880 h 2757268"/>
              <a:gd name="connsiteX5" fmla="*/ 0 w 2879375"/>
              <a:gd name="connsiteY5" fmla="*/ 2169160 h 2757268"/>
              <a:gd name="connsiteX0" fmla="*/ 24713 w 2904088"/>
              <a:gd name="connsiteY0" fmla="*/ 2169160 h 2770934"/>
              <a:gd name="connsiteX1" fmla="*/ 24713 w 2904088"/>
              <a:gd name="connsiteY1" fmla="*/ 817880 h 2770934"/>
              <a:gd name="connsiteX2" fmla="*/ 2902533 w 2904088"/>
              <a:gd name="connsiteY2" fmla="*/ 0 h 2770934"/>
              <a:gd name="connsiteX3" fmla="*/ 2903705 w 2904088"/>
              <a:gd name="connsiteY3" fmla="*/ 2757268 h 2770934"/>
              <a:gd name="connsiteX4" fmla="*/ 0 w 2904088"/>
              <a:gd name="connsiteY4" fmla="*/ 2770934 h 2770934"/>
              <a:gd name="connsiteX5" fmla="*/ 24713 w 2904088"/>
              <a:gd name="connsiteY5" fmla="*/ 2169160 h 2770934"/>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757268 h 2985118"/>
              <a:gd name="connsiteX4" fmla="*/ 8239 w 2879375"/>
              <a:gd name="connsiteY4" fmla="*/ 2985118 h 2985118"/>
              <a:gd name="connsiteX5" fmla="*/ 0 w 2879375"/>
              <a:gd name="connsiteY5" fmla="*/ 2169160 h 2985118"/>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959095 h 2985118"/>
              <a:gd name="connsiteX4" fmla="*/ 8239 w 2879375"/>
              <a:gd name="connsiteY4" fmla="*/ 2985118 h 2985118"/>
              <a:gd name="connsiteX5" fmla="*/ 0 w 2879375"/>
              <a:gd name="connsiteY5" fmla="*/ 2169160 h 298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375" h="2985118">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17" name="Forma libre 16">
            <a:extLst>
              <a:ext uri="{FF2B5EF4-FFF2-40B4-BE49-F238E27FC236}">
                <a16:creationId xmlns:a16="http://schemas.microsoft.com/office/drawing/2014/main" id="{4610843F-8FF6-844B-B9EE-71F1C7B08FAC}"/>
              </a:ext>
            </a:extLst>
          </p:cNvPr>
          <p:cNvSpPr/>
          <p:nvPr userDrawn="1"/>
        </p:nvSpPr>
        <p:spPr>
          <a:xfrm>
            <a:off x="6154656" y="3533838"/>
            <a:ext cx="6451367" cy="3440631"/>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033254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033254 h 5151120"/>
              <a:gd name="connsiteX0" fmla="*/ 26520 w 3600300"/>
              <a:gd name="connsiteY0" fmla="*/ 2033254 h 5151120"/>
              <a:gd name="connsiteX1" fmla="*/ 26520 w 3600300"/>
              <a:gd name="connsiteY1" fmla="*/ 1021080 h 5151120"/>
              <a:gd name="connsiteX2" fmla="*/ 3600300 w 3600300"/>
              <a:gd name="connsiteY2" fmla="*/ 0 h 5151120"/>
              <a:gd name="connsiteX3" fmla="*/ 3600300 w 3600300"/>
              <a:gd name="connsiteY3" fmla="*/ 5151120 h 5151120"/>
              <a:gd name="connsiteX4" fmla="*/ 0 w 3600300"/>
              <a:gd name="connsiteY4" fmla="*/ 1902452 h 5151120"/>
              <a:gd name="connsiteX5" fmla="*/ 26520 w 3600300"/>
              <a:gd name="connsiteY5" fmla="*/ 2033254 h 5151120"/>
              <a:gd name="connsiteX0" fmla="*/ 26520 w 3600300"/>
              <a:gd name="connsiteY0" fmla="*/ 2033254 h 2033254"/>
              <a:gd name="connsiteX1" fmla="*/ 26520 w 3600300"/>
              <a:gd name="connsiteY1" fmla="*/ 1021080 h 2033254"/>
              <a:gd name="connsiteX2" fmla="*/ 3600300 w 3600300"/>
              <a:gd name="connsiteY2" fmla="*/ 0 h 2033254"/>
              <a:gd name="connsiteX3" fmla="*/ 3555180 w 3600300"/>
              <a:gd name="connsiteY3" fmla="*/ 1902452 h 2033254"/>
              <a:gd name="connsiteX4" fmla="*/ 0 w 3600300"/>
              <a:gd name="connsiteY4" fmla="*/ 1902452 h 2033254"/>
              <a:gd name="connsiteX5" fmla="*/ 26520 w 3600300"/>
              <a:gd name="connsiteY5" fmla="*/ 2033254 h 2033254"/>
              <a:gd name="connsiteX0" fmla="*/ 26520 w 3607821"/>
              <a:gd name="connsiteY0" fmla="*/ 2033254 h 2033254"/>
              <a:gd name="connsiteX1" fmla="*/ 26520 w 3607821"/>
              <a:gd name="connsiteY1" fmla="*/ 1021080 h 2033254"/>
              <a:gd name="connsiteX2" fmla="*/ 3600300 w 3607821"/>
              <a:gd name="connsiteY2" fmla="*/ 0 h 2033254"/>
              <a:gd name="connsiteX3" fmla="*/ 3607821 w 3607821"/>
              <a:gd name="connsiteY3" fmla="*/ 1906212 h 2033254"/>
              <a:gd name="connsiteX4" fmla="*/ 0 w 3607821"/>
              <a:gd name="connsiteY4" fmla="*/ 1902452 h 2033254"/>
              <a:gd name="connsiteX5" fmla="*/ 26520 w 3607821"/>
              <a:gd name="connsiteY5" fmla="*/ 2033254 h 2033254"/>
              <a:gd name="connsiteX0" fmla="*/ 30280 w 3607821"/>
              <a:gd name="connsiteY0" fmla="*/ 1860293 h 1906212"/>
              <a:gd name="connsiteX1" fmla="*/ 26520 w 3607821"/>
              <a:gd name="connsiteY1" fmla="*/ 1021080 h 1906212"/>
              <a:gd name="connsiteX2" fmla="*/ 3600300 w 3607821"/>
              <a:gd name="connsiteY2" fmla="*/ 0 h 1906212"/>
              <a:gd name="connsiteX3" fmla="*/ 3607821 w 3607821"/>
              <a:gd name="connsiteY3" fmla="*/ 1906212 h 1906212"/>
              <a:gd name="connsiteX4" fmla="*/ 0 w 3607821"/>
              <a:gd name="connsiteY4" fmla="*/ 1902452 h 1906212"/>
              <a:gd name="connsiteX5" fmla="*/ 30280 w 3607821"/>
              <a:gd name="connsiteY5" fmla="*/ 1860293 h 1906212"/>
              <a:gd name="connsiteX0" fmla="*/ 3760 w 3581301"/>
              <a:gd name="connsiteY0" fmla="*/ 1860293 h 1909972"/>
              <a:gd name="connsiteX1" fmla="*/ 0 w 3581301"/>
              <a:gd name="connsiteY1" fmla="*/ 1021080 h 1909972"/>
              <a:gd name="connsiteX2" fmla="*/ 3573780 w 3581301"/>
              <a:gd name="connsiteY2" fmla="*/ 0 h 1909972"/>
              <a:gd name="connsiteX3" fmla="*/ 3581301 w 3581301"/>
              <a:gd name="connsiteY3" fmla="*/ 1906212 h 1909972"/>
              <a:gd name="connsiteX4" fmla="*/ 11080 w 3581301"/>
              <a:gd name="connsiteY4" fmla="*/ 1909972 h 1909972"/>
              <a:gd name="connsiteX5" fmla="*/ 3760 w 3581301"/>
              <a:gd name="connsiteY5" fmla="*/ 1860293 h 19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301" h="1909972">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5" name="Forma libre 4">
            <a:extLst>
              <a:ext uri="{FF2B5EF4-FFF2-40B4-BE49-F238E27FC236}">
                <a16:creationId xmlns:a16="http://schemas.microsoft.com/office/drawing/2014/main" id="{93EB5CC0-893F-7E43-ABEC-FF257A4D7B5E}"/>
              </a:ext>
            </a:extLst>
          </p:cNvPr>
          <p:cNvSpPr/>
          <p:nvPr userDrawn="1"/>
        </p:nvSpPr>
        <p:spPr>
          <a:xfrm>
            <a:off x="7647940" y="3750360"/>
            <a:ext cx="4765040" cy="322410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3780" h="241808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10" y="1592921"/>
            <a:ext cx="7553833"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2</a:t>
            </a:r>
          </a:p>
        </p:txBody>
      </p:sp>
      <p:sp>
        <p:nvSpPr>
          <p:cNvPr id="12"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pic>
        <p:nvPicPr>
          <p:cNvPr id="14" name="Imagen 13"/>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sp>
        <p:nvSpPr>
          <p:cNvPr id="9" name="Freeform 5">
            <a:extLst>
              <a:ext uri="{FF2B5EF4-FFF2-40B4-BE49-F238E27FC236}">
                <a16:creationId xmlns:a16="http://schemas.microsoft.com/office/drawing/2014/main" id="{760C3CE1-1E28-6546-9D6D-A09B9CDA1994}"/>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1"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891422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para n2_Piel">
    <p:spTree>
      <p:nvGrpSpPr>
        <p:cNvPr id="1" name=""/>
        <p:cNvGrpSpPr/>
        <p:nvPr/>
      </p:nvGrpSpPr>
      <p:grpSpPr>
        <a:xfrm>
          <a:off x="0" y="0"/>
          <a:ext cx="0" cy="0"/>
          <a:chOff x="0" y="0"/>
          <a:chExt cx="0" cy="0"/>
        </a:xfrm>
      </p:grpSpPr>
      <p:sp>
        <p:nvSpPr>
          <p:cNvPr id="18" name="Forma libre 17">
            <a:extLst>
              <a:ext uri="{FF2B5EF4-FFF2-40B4-BE49-F238E27FC236}">
                <a16:creationId xmlns:a16="http://schemas.microsoft.com/office/drawing/2014/main" id="{1BF3B1A8-7345-7848-A2AD-5D61E8195936}"/>
              </a:ext>
            </a:extLst>
          </p:cNvPr>
          <p:cNvSpPr/>
          <p:nvPr userDrawn="1"/>
        </p:nvSpPr>
        <p:spPr>
          <a:xfrm>
            <a:off x="8633462" y="3190464"/>
            <a:ext cx="3839166" cy="398015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 name="connsiteX0" fmla="*/ 0 w 3568703"/>
              <a:gd name="connsiteY0" fmla="*/ 2169160 h 2214880"/>
              <a:gd name="connsiteX1" fmla="*/ 0 w 3568703"/>
              <a:gd name="connsiteY1" fmla="*/ 817880 h 2214880"/>
              <a:gd name="connsiteX2" fmla="*/ 2877820 w 3568703"/>
              <a:gd name="connsiteY2" fmla="*/ 0 h 2214880"/>
              <a:gd name="connsiteX3" fmla="*/ 3568700 w 3568703"/>
              <a:gd name="connsiteY3" fmla="*/ 2189480 h 2214880"/>
              <a:gd name="connsiteX4" fmla="*/ 0 w 3568703"/>
              <a:gd name="connsiteY4" fmla="*/ 2214880 h 2214880"/>
              <a:gd name="connsiteX5" fmla="*/ 0 w 3568703"/>
              <a:gd name="connsiteY5" fmla="*/ 2169160 h 2214880"/>
              <a:gd name="connsiteX0" fmla="*/ 0 w 2893168"/>
              <a:gd name="connsiteY0" fmla="*/ 2169160 h 2214880"/>
              <a:gd name="connsiteX1" fmla="*/ 0 w 2893168"/>
              <a:gd name="connsiteY1" fmla="*/ 817880 h 2214880"/>
              <a:gd name="connsiteX2" fmla="*/ 2877820 w 2893168"/>
              <a:gd name="connsiteY2" fmla="*/ 0 h 2214880"/>
              <a:gd name="connsiteX3" fmla="*/ 2893060 w 2893168"/>
              <a:gd name="connsiteY3" fmla="*/ 2194560 h 2214880"/>
              <a:gd name="connsiteX4" fmla="*/ 0 w 2893168"/>
              <a:gd name="connsiteY4" fmla="*/ 2214880 h 2214880"/>
              <a:gd name="connsiteX5" fmla="*/ 0 w 2893168"/>
              <a:gd name="connsiteY5" fmla="*/ 2169160 h 2214880"/>
              <a:gd name="connsiteX0" fmla="*/ 0 w 2879375"/>
              <a:gd name="connsiteY0" fmla="*/ 2169160 h 2757268"/>
              <a:gd name="connsiteX1" fmla="*/ 0 w 2879375"/>
              <a:gd name="connsiteY1" fmla="*/ 817880 h 2757268"/>
              <a:gd name="connsiteX2" fmla="*/ 2877820 w 2879375"/>
              <a:gd name="connsiteY2" fmla="*/ 0 h 2757268"/>
              <a:gd name="connsiteX3" fmla="*/ 2878992 w 2879375"/>
              <a:gd name="connsiteY3" fmla="*/ 2757268 h 2757268"/>
              <a:gd name="connsiteX4" fmla="*/ 0 w 2879375"/>
              <a:gd name="connsiteY4" fmla="*/ 2214880 h 2757268"/>
              <a:gd name="connsiteX5" fmla="*/ 0 w 2879375"/>
              <a:gd name="connsiteY5" fmla="*/ 2169160 h 2757268"/>
              <a:gd name="connsiteX0" fmla="*/ 24713 w 2904088"/>
              <a:gd name="connsiteY0" fmla="*/ 2169160 h 2770934"/>
              <a:gd name="connsiteX1" fmla="*/ 24713 w 2904088"/>
              <a:gd name="connsiteY1" fmla="*/ 817880 h 2770934"/>
              <a:gd name="connsiteX2" fmla="*/ 2902533 w 2904088"/>
              <a:gd name="connsiteY2" fmla="*/ 0 h 2770934"/>
              <a:gd name="connsiteX3" fmla="*/ 2903705 w 2904088"/>
              <a:gd name="connsiteY3" fmla="*/ 2757268 h 2770934"/>
              <a:gd name="connsiteX4" fmla="*/ 0 w 2904088"/>
              <a:gd name="connsiteY4" fmla="*/ 2770934 h 2770934"/>
              <a:gd name="connsiteX5" fmla="*/ 24713 w 2904088"/>
              <a:gd name="connsiteY5" fmla="*/ 2169160 h 2770934"/>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757268 h 2985118"/>
              <a:gd name="connsiteX4" fmla="*/ 8239 w 2879375"/>
              <a:gd name="connsiteY4" fmla="*/ 2985118 h 2985118"/>
              <a:gd name="connsiteX5" fmla="*/ 0 w 2879375"/>
              <a:gd name="connsiteY5" fmla="*/ 2169160 h 2985118"/>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959095 h 2985118"/>
              <a:gd name="connsiteX4" fmla="*/ 8239 w 2879375"/>
              <a:gd name="connsiteY4" fmla="*/ 2985118 h 2985118"/>
              <a:gd name="connsiteX5" fmla="*/ 0 w 2879375"/>
              <a:gd name="connsiteY5" fmla="*/ 2169160 h 298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375" h="2985118">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17" name="Forma libre 16">
            <a:extLst>
              <a:ext uri="{FF2B5EF4-FFF2-40B4-BE49-F238E27FC236}">
                <a16:creationId xmlns:a16="http://schemas.microsoft.com/office/drawing/2014/main" id="{4610843F-8FF6-844B-B9EE-71F1C7B08FAC}"/>
              </a:ext>
            </a:extLst>
          </p:cNvPr>
          <p:cNvSpPr/>
          <p:nvPr userDrawn="1"/>
        </p:nvSpPr>
        <p:spPr>
          <a:xfrm>
            <a:off x="6154656" y="3533838"/>
            <a:ext cx="6451367" cy="3440631"/>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033254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033254 h 5151120"/>
              <a:gd name="connsiteX0" fmla="*/ 26520 w 3600300"/>
              <a:gd name="connsiteY0" fmla="*/ 2033254 h 5151120"/>
              <a:gd name="connsiteX1" fmla="*/ 26520 w 3600300"/>
              <a:gd name="connsiteY1" fmla="*/ 1021080 h 5151120"/>
              <a:gd name="connsiteX2" fmla="*/ 3600300 w 3600300"/>
              <a:gd name="connsiteY2" fmla="*/ 0 h 5151120"/>
              <a:gd name="connsiteX3" fmla="*/ 3600300 w 3600300"/>
              <a:gd name="connsiteY3" fmla="*/ 5151120 h 5151120"/>
              <a:gd name="connsiteX4" fmla="*/ 0 w 3600300"/>
              <a:gd name="connsiteY4" fmla="*/ 1902452 h 5151120"/>
              <a:gd name="connsiteX5" fmla="*/ 26520 w 3600300"/>
              <a:gd name="connsiteY5" fmla="*/ 2033254 h 5151120"/>
              <a:gd name="connsiteX0" fmla="*/ 26520 w 3600300"/>
              <a:gd name="connsiteY0" fmla="*/ 2033254 h 2033254"/>
              <a:gd name="connsiteX1" fmla="*/ 26520 w 3600300"/>
              <a:gd name="connsiteY1" fmla="*/ 1021080 h 2033254"/>
              <a:gd name="connsiteX2" fmla="*/ 3600300 w 3600300"/>
              <a:gd name="connsiteY2" fmla="*/ 0 h 2033254"/>
              <a:gd name="connsiteX3" fmla="*/ 3555180 w 3600300"/>
              <a:gd name="connsiteY3" fmla="*/ 1902452 h 2033254"/>
              <a:gd name="connsiteX4" fmla="*/ 0 w 3600300"/>
              <a:gd name="connsiteY4" fmla="*/ 1902452 h 2033254"/>
              <a:gd name="connsiteX5" fmla="*/ 26520 w 3600300"/>
              <a:gd name="connsiteY5" fmla="*/ 2033254 h 2033254"/>
              <a:gd name="connsiteX0" fmla="*/ 26520 w 3607821"/>
              <a:gd name="connsiteY0" fmla="*/ 2033254 h 2033254"/>
              <a:gd name="connsiteX1" fmla="*/ 26520 w 3607821"/>
              <a:gd name="connsiteY1" fmla="*/ 1021080 h 2033254"/>
              <a:gd name="connsiteX2" fmla="*/ 3600300 w 3607821"/>
              <a:gd name="connsiteY2" fmla="*/ 0 h 2033254"/>
              <a:gd name="connsiteX3" fmla="*/ 3607821 w 3607821"/>
              <a:gd name="connsiteY3" fmla="*/ 1906212 h 2033254"/>
              <a:gd name="connsiteX4" fmla="*/ 0 w 3607821"/>
              <a:gd name="connsiteY4" fmla="*/ 1902452 h 2033254"/>
              <a:gd name="connsiteX5" fmla="*/ 26520 w 3607821"/>
              <a:gd name="connsiteY5" fmla="*/ 2033254 h 2033254"/>
              <a:gd name="connsiteX0" fmla="*/ 30280 w 3607821"/>
              <a:gd name="connsiteY0" fmla="*/ 1860293 h 1906212"/>
              <a:gd name="connsiteX1" fmla="*/ 26520 w 3607821"/>
              <a:gd name="connsiteY1" fmla="*/ 1021080 h 1906212"/>
              <a:gd name="connsiteX2" fmla="*/ 3600300 w 3607821"/>
              <a:gd name="connsiteY2" fmla="*/ 0 h 1906212"/>
              <a:gd name="connsiteX3" fmla="*/ 3607821 w 3607821"/>
              <a:gd name="connsiteY3" fmla="*/ 1906212 h 1906212"/>
              <a:gd name="connsiteX4" fmla="*/ 0 w 3607821"/>
              <a:gd name="connsiteY4" fmla="*/ 1902452 h 1906212"/>
              <a:gd name="connsiteX5" fmla="*/ 30280 w 3607821"/>
              <a:gd name="connsiteY5" fmla="*/ 1860293 h 1906212"/>
              <a:gd name="connsiteX0" fmla="*/ 3760 w 3581301"/>
              <a:gd name="connsiteY0" fmla="*/ 1860293 h 1909972"/>
              <a:gd name="connsiteX1" fmla="*/ 0 w 3581301"/>
              <a:gd name="connsiteY1" fmla="*/ 1021080 h 1909972"/>
              <a:gd name="connsiteX2" fmla="*/ 3573780 w 3581301"/>
              <a:gd name="connsiteY2" fmla="*/ 0 h 1909972"/>
              <a:gd name="connsiteX3" fmla="*/ 3581301 w 3581301"/>
              <a:gd name="connsiteY3" fmla="*/ 1906212 h 1909972"/>
              <a:gd name="connsiteX4" fmla="*/ 11080 w 3581301"/>
              <a:gd name="connsiteY4" fmla="*/ 1909972 h 1909972"/>
              <a:gd name="connsiteX5" fmla="*/ 3760 w 3581301"/>
              <a:gd name="connsiteY5" fmla="*/ 1860293 h 19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301" h="1909972">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5" name="Forma libre 4">
            <a:extLst>
              <a:ext uri="{FF2B5EF4-FFF2-40B4-BE49-F238E27FC236}">
                <a16:creationId xmlns:a16="http://schemas.microsoft.com/office/drawing/2014/main" id="{93EB5CC0-893F-7E43-ABEC-FF257A4D7B5E}"/>
              </a:ext>
            </a:extLst>
          </p:cNvPr>
          <p:cNvSpPr/>
          <p:nvPr userDrawn="1"/>
        </p:nvSpPr>
        <p:spPr>
          <a:xfrm>
            <a:off x="7647940" y="3750360"/>
            <a:ext cx="4765040" cy="322410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3780" h="241808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10" y="1592921"/>
            <a:ext cx="7553833"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2</a:t>
            </a:r>
          </a:p>
        </p:txBody>
      </p:sp>
      <p:sp>
        <p:nvSpPr>
          <p:cNvPr id="12"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tx1"/>
                </a:solidFill>
              </a:rPr>
              <a:pPr algn="r"/>
              <a:t>‹Nº›</a:t>
            </a:fld>
            <a:endParaRPr lang="es-ES" sz="1067" dirty="0">
              <a:solidFill>
                <a:schemeClr val="tx1"/>
              </a:solidFill>
            </a:endParaRPr>
          </a:p>
        </p:txBody>
      </p:sp>
      <p:pic>
        <p:nvPicPr>
          <p:cNvPr id="14" name="Imagen 13"/>
          <p:cNvPicPr>
            <a:picLocks noChangeAspect="1"/>
          </p:cNvPicPr>
          <p:nvPr userDrawn="1"/>
        </p:nvPicPr>
        <p:blipFill>
          <a:blip r:embed="rId2">
            <a:lum/>
          </a:blip>
          <a:stretch>
            <a:fillRect/>
          </a:stretch>
        </p:blipFill>
        <p:spPr>
          <a:xfrm>
            <a:off x="8887261" y="6540533"/>
            <a:ext cx="1145182" cy="248840"/>
          </a:xfrm>
          <a:prstGeom prst="rect">
            <a:avLst/>
          </a:prstGeom>
        </p:spPr>
      </p:pic>
      <p:sp>
        <p:nvSpPr>
          <p:cNvPr id="9" name="Freeform 5">
            <a:extLst>
              <a:ext uri="{FF2B5EF4-FFF2-40B4-BE49-F238E27FC236}">
                <a16:creationId xmlns:a16="http://schemas.microsoft.com/office/drawing/2014/main" id="{DEC9B28E-6B7A-0E4E-B90F-9C217C75299E}"/>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1"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616777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para n1_Amarillo">
    <p:spTree>
      <p:nvGrpSpPr>
        <p:cNvPr id="1" name=""/>
        <p:cNvGrpSpPr/>
        <p:nvPr/>
      </p:nvGrpSpPr>
      <p:grpSpPr>
        <a:xfrm>
          <a:off x="0" y="0"/>
          <a:ext cx="0" cy="0"/>
          <a:chOff x="0" y="0"/>
          <a:chExt cx="0" cy="0"/>
        </a:xfrm>
      </p:grpSpPr>
      <p:sp>
        <p:nvSpPr>
          <p:cNvPr id="18" name="Forma libre 17">
            <a:extLst>
              <a:ext uri="{FF2B5EF4-FFF2-40B4-BE49-F238E27FC236}">
                <a16:creationId xmlns:a16="http://schemas.microsoft.com/office/drawing/2014/main" id="{1BF3B1A8-7345-7848-A2AD-5D61E8195936}"/>
              </a:ext>
            </a:extLst>
          </p:cNvPr>
          <p:cNvSpPr/>
          <p:nvPr userDrawn="1"/>
        </p:nvSpPr>
        <p:spPr>
          <a:xfrm>
            <a:off x="8633462" y="3190464"/>
            <a:ext cx="3839166" cy="398015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 name="connsiteX0" fmla="*/ 0 w 3568703"/>
              <a:gd name="connsiteY0" fmla="*/ 2169160 h 2214880"/>
              <a:gd name="connsiteX1" fmla="*/ 0 w 3568703"/>
              <a:gd name="connsiteY1" fmla="*/ 817880 h 2214880"/>
              <a:gd name="connsiteX2" fmla="*/ 2877820 w 3568703"/>
              <a:gd name="connsiteY2" fmla="*/ 0 h 2214880"/>
              <a:gd name="connsiteX3" fmla="*/ 3568700 w 3568703"/>
              <a:gd name="connsiteY3" fmla="*/ 2189480 h 2214880"/>
              <a:gd name="connsiteX4" fmla="*/ 0 w 3568703"/>
              <a:gd name="connsiteY4" fmla="*/ 2214880 h 2214880"/>
              <a:gd name="connsiteX5" fmla="*/ 0 w 3568703"/>
              <a:gd name="connsiteY5" fmla="*/ 2169160 h 2214880"/>
              <a:gd name="connsiteX0" fmla="*/ 0 w 2893168"/>
              <a:gd name="connsiteY0" fmla="*/ 2169160 h 2214880"/>
              <a:gd name="connsiteX1" fmla="*/ 0 w 2893168"/>
              <a:gd name="connsiteY1" fmla="*/ 817880 h 2214880"/>
              <a:gd name="connsiteX2" fmla="*/ 2877820 w 2893168"/>
              <a:gd name="connsiteY2" fmla="*/ 0 h 2214880"/>
              <a:gd name="connsiteX3" fmla="*/ 2893060 w 2893168"/>
              <a:gd name="connsiteY3" fmla="*/ 2194560 h 2214880"/>
              <a:gd name="connsiteX4" fmla="*/ 0 w 2893168"/>
              <a:gd name="connsiteY4" fmla="*/ 2214880 h 2214880"/>
              <a:gd name="connsiteX5" fmla="*/ 0 w 2893168"/>
              <a:gd name="connsiteY5" fmla="*/ 2169160 h 2214880"/>
              <a:gd name="connsiteX0" fmla="*/ 0 w 2879375"/>
              <a:gd name="connsiteY0" fmla="*/ 2169160 h 2757268"/>
              <a:gd name="connsiteX1" fmla="*/ 0 w 2879375"/>
              <a:gd name="connsiteY1" fmla="*/ 817880 h 2757268"/>
              <a:gd name="connsiteX2" fmla="*/ 2877820 w 2879375"/>
              <a:gd name="connsiteY2" fmla="*/ 0 h 2757268"/>
              <a:gd name="connsiteX3" fmla="*/ 2878992 w 2879375"/>
              <a:gd name="connsiteY3" fmla="*/ 2757268 h 2757268"/>
              <a:gd name="connsiteX4" fmla="*/ 0 w 2879375"/>
              <a:gd name="connsiteY4" fmla="*/ 2214880 h 2757268"/>
              <a:gd name="connsiteX5" fmla="*/ 0 w 2879375"/>
              <a:gd name="connsiteY5" fmla="*/ 2169160 h 2757268"/>
              <a:gd name="connsiteX0" fmla="*/ 24713 w 2904088"/>
              <a:gd name="connsiteY0" fmla="*/ 2169160 h 2770934"/>
              <a:gd name="connsiteX1" fmla="*/ 24713 w 2904088"/>
              <a:gd name="connsiteY1" fmla="*/ 817880 h 2770934"/>
              <a:gd name="connsiteX2" fmla="*/ 2902533 w 2904088"/>
              <a:gd name="connsiteY2" fmla="*/ 0 h 2770934"/>
              <a:gd name="connsiteX3" fmla="*/ 2903705 w 2904088"/>
              <a:gd name="connsiteY3" fmla="*/ 2757268 h 2770934"/>
              <a:gd name="connsiteX4" fmla="*/ 0 w 2904088"/>
              <a:gd name="connsiteY4" fmla="*/ 2770934 h 2770934"/>
              <a:gd name="connsiteX5" fmla="*/ 24713 w 2904088"/>
              <a:gd name="connsiteY5" fmla="*/ 2169160 h 2770934"/>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757268 h 2985118"/>
              <a:gd name="connsiteX4" fmla="*/ 8239 w 2879375"/>
              <a:gd name="connsiteY4" fmla="*/ 2985118 h 2985118"/>
              <a:gd name="connsiteX5" fmla="*/ 0 w 2879375"/>
              <a:gd name="connsiteY5" fmla="*/ 2169160 h 2985118"/>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959095 h 2985118"/>
              <a:gd name="connsiteX4" fmla="*/ 8239 w 2879375"/>
              <a:gd name="connsiteY4" fmla="*/ 2985118 h 2985118"/>
              <a:gd name="connsiteX5" fmla="*/ 0 w 2879375"/>
              <a:gd name="connsiteY5" fmla="*/ 2169160 h 298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375" h="2985118">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17" name="Forma libre 16">
            <a:extLst>
              <a:ext uri="{FF2B5EF4-FFF2-40B4-BE49-F238E27FC236}">
                <a16:creationId xmlns:a16="http://schemas.microsoft.com/office/drawing/2014/main" id="{4610843F-8FF6-844B-B9EE-71F1C7B08FAC}"/>
              </a:ext>
            </a:extLst>
          </p:cNvPr>
          <p:cNvSpPr/>
          <p:nvPr userDrawn="1"/>
        </p:nvSpPr>
        <p:spPr>
          <a:xfrm>
            <a:off x="6154656" y="3533838"/>
            <a:ext cx="6451367" cy="3440631"/>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033254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033254 h 5151120"/>
              <a:gd name="connsiteX0" fmla="*/ 26520 w 3600300"/>
              <a:gd name="connsiteY0" fmla="*/ 2033254 h 5151120"/>
              <a:gd name="connsiteX1" fmla="*/ 26520 w 3600300"/>
              <a:gd name="connsiteY1" fmla="*/ 1021080 h 5151120"/>
              <a:gd name="connsiteX2" fmla="*/ 3600300 w 3600300"/>
              <a:gd name="connsiteY2" fmla="*/ 0 h 5151120"/>
              <a:gd name="connsiteX3" fmla="*/ 3600300 w 3600300"/>
              <a:gd name="connsiteY3" fmla="*/ 5151120 h 5151120"/>
              <a:gd name="connsiteX4" fmla="*/ 0 w 3600300"/>
              <a:gd name="connsiteY4" fmla="*/ 1902452 h 5151120"/>
              <a:gd name="connsiteX5" fmla="*/ 26520 w 3600300"/>
              <a:gd name="connsiteY5" fmla="*/ 2033254 h 5151120"/>
              <a:gd name="connsiteX0" fmla="*/ 26520 w 3600300"/>
              <a:gd name="connsiteY0" fmla="*/ 2033254 h 2033254"/>
              <a:gd name="connsiteX1" fmla="*/ 26520 w 3600300"/>
              <a:gd name="connsiteY1" fmla="*/ 1021080 h 2033254"/>
              <a:gd name="connsiteX2" fmla="*/ 3600300 w 3600300"/>
              <a:gd name="connsiteY2" fmla="*/ 0 h 2033254"/>
              <a:gd name="connsiteX3" fmla="*/ 3555180 w 3600300"/>
              <a:gd name="connsiteY3" fmla="*/ 1902452 h 2033254"/>
              <a:gd name="connsiteX4" fmla="*/ 0 w 3600300"/>
              <a:gd name="connsiteY4" fmla="*/ 1902452 h 2033254"/>
              <a:gd name="connsiteX5" fmla="*/ 26520 w 3600300"/>
              <a:gd name="connsiteY5" fmla="*/ 2033254 h 2033254"/>
              <a:gd name="connsiteX0" fmla="*/ 26520 w 3607821"/>
              <a:gd name="connsiteY0" fmla="*/ 2033254 h 2033254"/>
              <a:gd name="connsiteX1" fmla="*/ 26520 w 3607821"/>
              <a:gd name="connsiteY1" fmla="*/ 1021080 h 2033254"/>
              <a:gd name="connsiteX2" fmla="*/ 3600300 w 3607821"/>
              <a:gd name="connsiteY2" fmla="*/ 0 h 2033254"/>
              <a:gd name="connsiteX3" fmla="*/ 3607821 w 3607821"/>
              <a:gd name="connsiteY3" fmla="*/ 1906212 h 2033254"/>
              <a:gd name="connsiteX4" fmla="*/ 0 w 3607821"/>
              <a:gd name="connsiteY4" fmla="*/ 1902452 h 2033254"/>
              <a:gd name="connsiteX5" fmla="*/ 26520 w 3607821"/>
              <a:gd name="connsiteY5" fmla="*/ 2033254 h 2033254"/>
              <a:gd name="connsiteX0" fmla="*/ 30280 w 3607821"/>
              <a:gd name="connsiteY0" fmla="*/ 1860293 h 1906212"/>
              <a:gd name="connsiteX1" fmla="*/ 26520 w 3607821"/>
              <a:gd name="connsiteY1" fmla="*/ 1021080 h 1906212"/>
              <a:gd name="connsiteX2" fmla="*/ 3600300 w 3607821"/>
              <a:gd name="connsiteY2" fmla="*/ 0 h 1906212"/>
              <a:gd name="connsiteX3" fmla="*/ 3607821 w 3607821"/>
              <a:gd name="connsiteY3" fmla="*/ 1906212 h 1906212"/>
              <a:gd name="connsiteX4" fmla="*/ 0 w 3607821"/>
              <a:gd name="connsiteY4" fmla="*/ 1902452 h 1906212"/>
              <a:gd name="connsiteX5" fmla="*/ 30280 w 3607821"/>
              <a:gd name="connsiteY5" fmla="*/ 1860293 h 1906212"/>
              <a:gd name="connsiteX0" fmla="*/ 3760 w 3581301"/>
              <a:gd name="connsiteY0" fmla="*/ 1860293 h 1909972"/>
              <a:gd name="connsiteX1" fmla="*/ 0 w 3581301"/>
              <a:gd name="connsiteY1" fmla="*/ 1021080 h 1909972"/>
              <a:gd name="connsiteX2" fmla="*/ 3573780 w 3581301"/>
              <a:gd name="connsiteY2" fmla="*/ 0 h 1909972"/>
              <a:gd name="connsiteX3" fmla="*/ 3581301 w 3581301"/>
              <a:gd name="connsiteY3" fmla="*/ 1906212 h 1909972"/>
              <a:gd name="connsiteX4" fmla="*/ 11080 w 3581301"/>
              <a:gd name="connsiteY4" fmla="*/ 1909972 h 1909972"/>
              <a:gd name="connsiteX5" fmla="*/ 3760 w 3581301"/>
              <a:gd name="connsiteY5" fmla="*/ 1860293 h 19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301" h="1909972">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5" name="Forma libre 4">
            <a:extLst>
              <a:ext uri="{FF2B5EF4-FFF2-40B4-BE49-F238E27FC236}">
                <a16:creationId xmlns:a16="http://schemas.microsoft.com/office/drawing/2014/main" id="{93EB5CC0-893F-7E43-ABEC-FF257A4D7B5E}"/>
              </a:ext>
            </a:extLst>
          </p:cNvPr>
          <p:cNvSpPr/>
          <p:nvPr userDrawn="1"/>
        </p:nvSpPr>
        <p:spPr>
          <a:xfrm>
            <a:off x="7647940" y="3750360"/>
            <a:ext cx="4765040" cy="322410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3780" h="241808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10" y="1592921"/>
            <a:ext cx="7553833"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2</a:t>
            </a:r>
          </a:p>
        </p:txBody>
      </p:sp>
      <p:sp>
        <p:nvSpPr>
          <p:cNvPr id="12"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tx1"/>
                </a:solidFill>
              </a:rPr>
              <a:pPr algn="r"/>
              <a:t>‹Nº›</a:t>
            </a:fld>
            <a:endParaRPr lang="es-ES" sz="1067" dirty="0">
              <a:solidFill>
                <a:schemeClr val="tx1"/>
              </a:solidFill>
            </a:endParaRPr>
          </a:p>
        </p:txBody>
      </p:sp>
      <p:pic>
        <p:nvPicPr>
          <p:cNvPr id="15" name="Imagen 14"/>
          <p:cNvPicPr>
            <a:picLocks noChangeAspect="1"/>
          </p:cNvPicPr>
          <p:nvPr userDrawn="1"/>
        </p:nvPicPr>
        <p:blipFill>
          <a:blip r:embed="rId2">
            <a:lum/>
          </a:blip>
          <a:stretch>
            <a:fillRect/>
          </a:stretch>
        </p:blipFill>
        <p:spPr>
          <a:xfrm>
            <a:off x="8887261" y="6540533"/>
            <a:ext cx="1145182" cy="248840"/>
          </a:xfrm>
          <a:prstGeom prst="rect">
            <a:avLst/>
          </a:prstGeom>
        </p:spPr>
      </p:pic>
      <p:sp>
        <p:nvSpPr>
          <p:cNvPr id="9" name="Freeform 5">
            <a:extLst>
              <a:ext uri="{FF2B5EF4-FFF2-40B4-BE49-F238E27FC236}">
                <a16:creationId xmlns:a16="http://schemas.microsoft.com/office/drawing/2014/main" id="{59D1119D-7D51-D44F-94AB-E6DA2AD81F78}"/>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1"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2733312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para n2_Naranja">
    <p:spTree>
      <p:nvGrpSpPr>
        <p:cNvPr id="1" name=""/>
        <p:cNvGrpSpPr/>
        <p:nvPr/>
      </p:nvGrpSpPr>
      <p:grpSpPr>
        <a:xfrm>
          <a:off x="0" y="0"/>
          <a:ext cx="0" cy="0"/>
          <a:chOff x="0" y="0"/>
          <a:chExt cx="0" cy="0"/>
        </a:xfrm>
      </p:grpSpPr>
      <p:sp>
        <p:nvSpPr>
          <p:cNvPr id="18" name="Forma libre 17">
            <a:extLst>
              <a:ext uri="{FF2B5EF4-FFF2-40B4-BE49-F238E27FC236}">
                <a16:creationId xmlns:a16="http://schemas.microsoft.com/office/drawing/2014/main" id="{1BF3B1A8-7345-7848-A2AD-5D61E8195936}"/>
              </a:ext>
            </a:extLst>
          </p:cNvPr>
          <p:cNvSpPr/>
          <p:nvPr userDrawn="1"/>
        </p:nvSpPr>
        <p:spPr>
          <a:xfrm>
            <a:off x="8633462" y="3190464"/>
            <a:ext cx="3839166" cy="398015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 name="connsiteX0" fmla="*/ 0 w 3568703"/>
              <a:gd name="connsiteY0" fmla="*/ 2169160 h 2214880"/>
              <a:gd name="connsiteX1" fmla="*/ 0 w 3568703"/>
              <a:gd name="connsiteY1" fmla="*/ 817880 h 2214880"/>
              <a:gd name="connsiteX2" fmla="*/ 2877820 w 3568703"/>
              <a:gd name="connsiteY2" fmla="*/ 0 h 2214880"/>
              <a:gd name="connsiteX3" fmla="*/ 3568700 w 3568703"/>
              <a:gd name="connsiteY3" fmla="*/ 2189480 h 2214880"/>
              <a:gd name="connsiteX4" fmla="*/ 0 w 3568703"/>
              <a:gd name="connsiteY4" fmla="*/ 2214880 h 2214880"/>
              <a:gd name="connsiteX5" fmla="*/ 0 w 3568703"/>
              <a:gd name="connsiteY5" fmla="*/ 2169160 h 2214880"/>
              <a:gd name="connsiteX0" fmla="*/ 0 w 2893168"/>
              <a:gd name="connsiteY0" fmla="*/ 2169160 h 2214880"/>
              <a:gd name="connsiteX1" fmla="*/ 0 w 2893168"/>
              <a:gd name="connsiteY1" fmla="*/ 817880 h 2214880"/>
              <a:gd name="connsiteX2" fmla="*/ 2877820 w 2893168"/>
              <a:gd name="connsiteY2" fmla="*/ 0 h 2214880"/>
              <a:gd name="connsiteX3" fmla="*/ 2893060 w 2893168"/>
              <a:gd name="connsiteY3" fmla="*/ 2194560 h 2214880"/>
              <a:gd name="connsiteX4" fmla="*/ 0 w 2893168"/>
              <a:gd name="connsiteY4" fmla="*/ 2214880 h 2214880"/>
              <a:gd name="connsiteX5" fmla="*/ 0 w 2893168"/>
              <a:gd name="connsiteY5" fmla="*/ 2169160 h 2214880"/>
              <a:gd name="connsiteX0" fmla="*/ 0 w 2879375"/>
              <a:gd name="connsiteY0" fmla="*/ 2169160 h 2757268"/>
              <a:gd name="connsiteX1" fmla="*/ 0 w 2879375"/>
              <a:gd name="connsiteY1" fmla="*/ 817880 h 2757268"/>
              <a:gd name="connsiteX2" fmla="*/ 2877820 w 2879375"/>
              <a:gd name="connsiteY2" fmla="*/ 0 h 2757268"/>
              <a:gd name="connsiteX3" fmla="*/ 2878992 w 2879375"/>
              <a:gd name="connsiteY3" fmla="*/ 2757268 h 2757268"/>
              <a:gd name="connsiteX4" fmla="*/ 0 w 2879375"/>
              <a:gd name="connsiteY4" fmla="*/ 2214880 h 2757268"/>
              <a:gd name="connsiteX5" fmla="*/ 0 w 2879375"/>
              <a:gd name="connsiteY5" fmla="*/ 2169160 h 2757268"/>
              <a:gd name="connsiteX0" fmla="*/ 24713 w 2904088"/>
              <a:gd name="connsiteY0" fmla="*/ 2169160 h 2770934"/>
              <a:gd name="connsiteX1" fmla="*/ 24713 w 2904088"/>
              <a:gd name="connsiteY1" fmla="*/ 817880 h 2770934"/>
              <a:gd name="connsiteX2" fmla="*/ 2902533 w 2904088"/>
              <a:gd name="connsiteY2" fmla="*/ 0 h 2770934"/>
              <a:gd name="connsiteX3" fmla="*/ 2903705 w 2904088"/>
              <a:gd name="connsiteY3" fmla="*/ 2757268 h 2770934"/>
              <a:gd name="connsiteX4" fmla="*/ 0 w 2904088"/>
              <a:gd name="connsiteY4" fmla="*/ 2770934 h 2770934"/>
              <a:gd name="connsiteX5" fmla="*/ 24713 w 2904088"/>
              <a:gd name="connsiteY5" fmla="*/ 2169160 h 2770934"/>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757268 h 2985118"/>
              <a:gd name="connsiteX4" fmla="*/ 8239 w 2879375"/>
              <a:gd name="connsiteY4" fmla="*/ 2985118 h 2985118"/>
              <a:gd name="connsiteX5" fmla="*/ 0 w 2879375"/>
              <a:gd name="connsiteY5" fmla="*/ 2169160 h 2985118"/>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959095 h 2985118"/>
              <a:gd name="connsiteX4" fmla="*/ 8239 w 2879375"/>
              <a:gd name="connsiteY4" fmla="*/ 2985118 h 2985118"/>
              <a:gd name="connsiteX5" fmla="*/ 0 w 2879375"/>
              <a:gd name="connsiteY5" fmla="*/ 2169160 h 298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375" h="2985118">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17" name="Forma libre 16">
            <a:extLst>
              <a:ext uri="{FF2B5EF4-FFF2-40B4-BE49-F238E27FC236}">
                <a16:creationId xmlns:a16="http://schemas.microsoft.com/office/drawing/2014/main" id="{4610843F-8FF6-844B-B9EE-71F1C7B08FAC}"/>
              </a:ext>
            </a:extLst>
          </p:cNvPr>
          <p:cNvSpPr/>
          <p:nvPr userDrawn="1"/>
        </p:nvSpPr>
        <p:spPr>
          <a:xfrm>
            <a:off x="6154656" y="3533838"/>
            <a:ext cx="6451367" cy="3440631"/>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033254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033254 h 5151120"/>
              <a:gd name="connsiteX0" fmla="*/ 26520 w 3600300"/>
              <a:gd name="connsiteY0" fmla="*/ 2033254 h 5151120"/>
              <a:gd name="connsiteX1" fmla="*/ 26520 w 3600300"/>
              <a:gd name="connsiteY1" fmla="*/ 1021080 h 5151120"/>
              <a:gd name="connsiteX2" fmla="*/ 3600300 w 3600300"/>
              <a:gd name="connsiteY2" fmla="*/ 0 h 5151120"/>
              <a:gd name="connsiteX3" fmla="*/ 3600300 w 3600300"/>
              <a:gd name="connsiteY3" fmla="*/ 5151120 h 5151120"/>
              <a:gd name="connsiteX4" fmla="*/ 0 w 3600300"/>
              <a:gd name="connsiteY4" fmla="*/ 1902452 h 5151120"/>
              <a:gd name="connsiteX5" fmla="*/ 26520 w 3600300"/>
              <a:gd name="connsiteY5" fmla="*/ 2033254 h 5151120"/>
              <a:gd name="connsiteX0" fmla="*/ 26520 w 3600300"/>
              <a:gd name="connsiteY0" fmla="*/ 2033254 h 2033254"/>
              <a:gd name="connsiteX1" fmla="*/ 26520 w 3600300"/>
              <a:gd name="connsiteY1" fmla="*/ 1021080 h 2033254"/>
              <a:gd name="connsiteX2" fmla="*/ 3600300 w 3600300"/>
              <a:gd name="connsiteY2" fmla="*/ 0 h 2033254"/>
              <a:gd name="connsiteX3" fmla="*/ 3555180 w 3600300"/>
              <a:gd name="connsiteY3" fmla="*/ 1902452 h 2033254"/>
              <a:gd name="connsiteX4" fmla="*/ 0 w 3600300"/>
              <a:gd name="connsiteY4" fmla="*/ 1902452 h 2033254"/>
              <a:gd name="connsiteX5" fmla="*/ 26520 w 3600300"/>
              <a:gd name="connsiteY5" fmla="*/ 2033254 h 2033254"/>
              <a:gd name="connsiteX0" fmla="*/ 26520 w 3607821"/>
              <a:gd name="connsiteY0" fmla="*/ 2033254 h 2033254"/>
              <a:gd name="connsiteX1" fmla="*/ 26520 w 3607821"/>
              <a:gd name="connsiteY1" fmla="*/ 1021080 h 2033254"/>
              <a:gd name="connsiteX2" fmla="*/ 3600300 w 3607821"/>
              <a:gd name="connsiteY2" fmla="*/ 0 h 2033254"/>
              <a:gd name="connsiteX3" fmla="*/ 3607821 w 3607821"/>
              <a:gd name="connsiteY3" fmla="*/ 1906212 h 2033254"/>
              <a:gd name="connsiteX4" fmla="*/ 0 w 3607821"/>
              <a:gd name="connsiteY4" fmla="*/ 1902452 h 2033254"/>
              <a:gd name="connsiteX5" fmla="*/ 26520 w 3607821"/>
              <a:gd name="connsiteY5" fmla="*/ 2033254 h 2033254"/>
              <a:gd name="connsiteX0" fmla="*/ 30280 w 3607821"/>
              <a:gd name="connsiteY0" fmla="*/ 1860293 h 1906212"/>
              <a:gd name="connsiteX1" fmla="*/ 26520 w 3607821"/>
              <a:gd name="connsiteY1" fmla="*/ 1021080 h 1906212"/>
              <a:gd name="connsiteX2" fmla="*/ 3600300 w 3607821"/>
              <a:gd name="connsiteY2" fmla="*/ 0 h 1906212"/>
              <a:gd name="connsiteX3" fmla="*/ 3607821 w 3607821"/>
              <a:gd name="connsiteY3" fmla="*/ 1906212 h 1906212"/>
              <a:gd name="connsiteX4" fmla="*/ 0 w 3607821"/>
              <a:gd name="connsiteY4" fmla="*/ 1902452 h 1906212"/>
              <a:gd name="connsiteX5" fmla="*/ 30280 w 3607821"/>
              <a:gd name="connsiteY5" fmla="*/ 1860293 h 1906212"/>
              <a:gd name="connsiteX0" fmla="*/ 3760 w 3581301"/>
              <a:gd name="connsiteY0" fmla="*/ 1860293 h 1909972"/>
              <a:gd name="connsiteX1" fmla="*/ 0 w 3581301"/>
              <a:gd name="connsiteY1" fmla="*/ 1021080 h 1909972"/>
              <a:gd name="connsiteX2" fmla="*/ 3573780 w 3581301"/>
              <a:gd name="connsiteY2" fmla="*/ 0 h 1909972"/>
              <a:gd name="connsiteX3" fmla="*/ 3581301 w 3581301"/>
              <a:gd name="connsiteY3" fmla="*/ 1906212 h 1909972"/>
              <a:gd name="connsiteX4" fmla="*/ 11080 w 3581301"/>
              <a:gd name="connsiteY4" fmla="*/ 1909972 h 1909972"/>
              <a:gd name="connsiteX5" fmla="*/ 3760 w 3581301"/>
              <a:gd name="connsiteY5" fmla="*/ 1860293 h 19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301" h="1909972">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5" name="Forma libre 4">
            <a:extLst>
              <a:ext uri="{FF2B5EF4-FFF2-40B4-BE49-F238E27FC236}">
                <a16:creationId xmlns:a16="http://schemas.microsoft.com/office/drawing/2014/main" id="{93EB5CC0-893F-7E43-ABEC-FF257A4D7B5E}"/>
              </a:ext>
            </a:extLst>
          </p:cNvPr>
          <p:cNvSpPr/>
          <p:nvPr userDrawn="1"/>
        </p:nvSpPr>
        <p:spPr>
          <a:xfrm>
            <a:off x="7647940" y="3750360"/>
            <a:ext cx="4765040" cy="322410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3780" h="241808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1592921"/>
            <a:ext cx="6818926"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separata de nivel 2</a:t>
            </a:r>
          </a:p>
        </p:txBody>
      </p:sp>
      <p:sp>
        <p:nvSpPr>
          <p:cNvPr id="12"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pic>
        <p:nvPicPr>
          <p:cNvPr id="14" name="Imagen 13"/>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sp>
        <p:nvSpPr>
          <p:cNvPr id="9" name="Freeform 5">
            <a:extLst>
              <a:ext uri="{FF2B5EF4-FFF2-40B4-BE49-F238E27FC236}">
                <a16:creationId xmlns:a16="http://schemas.microsoft.com/office/drawing/2014/main" id="{A1B5AB55-B564-F54E-A43A-49F65087AAEE}"/>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1"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2814694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para n2_rojo">
    <p:spTree>
      <p:nvGrpSpPr>
        <p:cNvPr id="1" name=""/>
        <p:cNvGrpSpPr/>
        <p:nvPr/>
      </p:nvGrpSpPr>
      <p:grpSpPr>
        <a:xfrm>
          <a:off x="0" y="0"/>
          <a:ext cx="0" cy="0"/>
          <a:chOff x="0" y="0"/>
          <a:chExt cx="0" cy="0"/>
        </a:xfrm>
      </p:grpSpPr>
      <p:sp>
        <p:nvSpPr>
          <p:cNvPr id="18" name="Forma libre 17">
            <a:extLst>
              <a:ext uri="{FF2B5EF4-FFF2-40B4-BE49-F238E27FC236}">
                <a16:creationId xmlns:a16="http://schemas.microsoft.com/office/drawing/2014/main" id="{1BF3B1A8-7345-7848-A2AD-5D61E8195936}"/>
              </a:ext>
            </a:extLst>
          </p:cNvPr>
          <p:cNvSpPr/>
          <p:nvPr userDrawn="1"/>
        </p:nvSpPr>
        <p:spPr>
          <a:xfrm>
            <a:off x="8633462" y="3190464"/>
            <a:ext cx="3839166" cy="398015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 name="connsiteX0" fmla="*/ 0 w 3568703"/>
              <a:gd name="connsiteY0" fmla="*/ 2169160 h 2214880"/>
              <a:gd name="connsiteX1" fmla="*/ 0 w 3568703"/>
              <a:gd name="connsiteY1" fmla="*/ 817880 h 2214880"/>
              <a:gd name="connsiteX2" fmla="*/ 2877820 w 3568703"/>
              <a:gd name="connsiteY2" fmla="*/ 0 h 2214880"/>
              <a:gd name="connsiteX3" fmla="*/ 3568700 w 3568703"/>
              <a:gd name="connsiteY3" fmla="*/ 2189480 h 2214880"/>
              <a:gd name="connsiteX4" fmla="*/ 0 w 3568703"/>
              <a:gd name="connsiteY4" fmla="*/ 2214880 h 2214880"/>
              <a:gd name="connsiteX5" fmla="*/ 0 w 3568703"/>
              <a:gd name="connsiteY5" fmla="*/ 2169160 h 2214880"/>
              <a:gd name="connsiteX0" fmla="*/ 0 w 2893168"/>
              <a:gd name="connsiteY0" fmla="*/ 2169160 h 2214880"/>
              <a:gd name="connsiteX1" fmla="*/ 0 w 2893168"/>
              <a:gd name="connsiteY1" fmla="*/ 817880 h 2214880"/>
              <a:gd name="connsiteX2" fmla="*/ 2877820 w 2893168"/>
              <a:gd name="connsiteY2" fmla="*/ 0 h 2214880"/>
              <a:gd name="connsiteX3" fmla="*/ 2893060 w 2893168"/>
              <a:gd name="connsiteY3" fmla="*/ 2194560 h 2214880"/>
              <a:gd name="connsiteX4" fmla="*/ 0 w 2893168"/>
              <a:gd name="connsiteY4" fmla="*/ 2214880 h 2214880"/>
              <a:gd name="connsiteX5" fmla="*/ 0 w 2893168"/>
              <a:gd name="connsiteY5" fmla="*/ 2169160 h 2214880"/>
              <a:gd name="connsiteX0" fmla="*/ 0 w 2879375"/>
              <a:gd name="connsiteY0" fmla="*/ 2169160 h 2757268"/>
              <a:gd name="connsiteX1" fmla="*/ 0 w 2879375"/>
              <a:gd name="connsiteY1" fmla="*/ 817880 h 2757268"/>
              <a:gd name="connsiteX2" fmla="*/ 2877820 w 2879375"/>
              <a:gd name="connsiteY2" fmla="*/ 0 h 2757268"/>
              <a:gd name="connsiteX3" fmla="*/ 2878992 w 2879375"/>
              <a:gd name="connsiteY3" fmla="*/ 2757268 h 2757268"/>
              <a:gd name="connsiteX4" fmla="*/ 0 w 2879375"/>
              <a:gd name="connsiteY4" fmla="*/ 2214880 h 2757268"/>
              <a:gd name="connsiteX5" fmla="*/ 0 w 2879375"/>
              <a:gd name="connsiteY5" fmla="*/ 2169160 h 2757268"/>
              <a:gd name="connsiteX0" fmla="*/ 24713 w 2904088"/>
              <a:gd name="connsiteY0" fmla="*/ 2169160 h 2770934"/>
              <a:gd name="connsiteX1" fmla="*/ 24713 w 2904088"/>
              <a:gd name="connsiteY1" fmla="*/ 817880 h 2770934"/>
              <a:gd name="connsiteX2" fmla="*/ 2902533 w 2904088"/>
              <a:gd name="connsiteY2" fmla="*/ 0 h 2770934"/>
              <a:gd name="connsiteX3" fmla="*/ 2903705 w 2904088"/>
              <a:gd name="connsiteY3" fmla="*/ 2757268 h 2770934"/>
              <a:gd name="connsiteX4" fmla="*/ 0 w 2904088"/>
              <a:gd name="connsiteY4" fmla="*/ 2770934 h 2770934"/>
              <a:gd name="connsiteX5" fmla="*/ 24713 w 2904088"/>
              <a:gd name="connsiteY5" fmla="*/ 2169160 h 2770934"/>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757268 h 2985118"/>
              <a:gd name="connsiteX4" fmla="*/ 8239 w 2879375"/>
              <a:gd name="connsiteY4" fmla="*/ 2985118 h 2985118"/>
              <a:gd name="connsiteX5" fmla="*/ 0 w 2879375"/>
              <a:gd name="connsiteY5" fmla="*/ 2169160 h 2985118"/>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959095 h 2985118"/>
              <a:gd name="connsiteX4" fmla="*/ 8239 w 2879375"/>
              <a:gd name="connsiteY4" fmla="*/ 2985118 h 2985118"/>
              <a:gd name="connsiteX5" fmla="*/ 0 w 2879375"/>
              <a:gd name="connsiteY5" fmla="*/ 2169160 h 298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375" h="2985118">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17" name="Forma libre 16">
            <a:extLst>
              <a:ext uri="{FF2B5EF4-FFF2-40B4-BE49-F238E27FC236}">
                <a16:creationId xmlns:a16="http://schemas.microsoft.com/office/drawing/2014/main" id="{4610843F-8FF6-844B-B9EE-71F1C7B08FAC}"/>
              </a:ext>
            </a:extLst>
          </p:cNvPr>
          <p:cNvSpPr/>
          <p:nvPr userDrawn="1"/>
        </p:nvSpPr>
        <p:spPr>
          <a:xfrm>
            <a:off x="6154656" y="3533838"/>
            <a:ext cx="6451367" cy="3440631"/>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033254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033254 h 5151120"/>
              <a:gd name="connsiteX0" fmla="*/ 26520 w 3600300"/>
              <a:gd name="connsiteY0" fmla="*/ 2033254 h 5151120"/>
              <a:gd name="connsiteX1" fmla="*/ 26520 w 3600300"/>
              <a:gd name="connsiteY1" fmla="*/ 1021080 h 5151120"/>
              <a:gd name="connsiteX2" fmla="*/ 3600300 w 3600300"/>
              <a:gd name="connsiteY2" fmla="*/ 0 h 5151120"/>
              <a:gd name="connsiteX3" fmla="*/ 3600300 w 3600300"/>
              <a:gd name="connsiteY3" fmla="*/ 5151120 h 5151120"/>
              <a:gd name="connsiteX4" fmla="*/ 0 w 3600300"/>
              <a:gd name="connsiteY4" fmla="*/ 1902452 h 5151120"/>
              <a:gd name="connsiteX5" fmla="*/ 26520 w 3600300"/>
              <a:gd name="connsiteY5" fmla="*/ 2033254 h 5151120"/>
              <a:gd name="connsiteX0" fmla="*/ 26520 w 3600300"/>
              <a:gd name="connsiteY0" fmla="*/ 2033254 h 2033254"/>
              <a:gd name="connsiteX1" fmla="*/ 26520 w 3600300"/>
              <a:gd name="connsiteY1" fmla="*/ 1021080 h 2033254"/>
              <a:gd name="connsiteX2" fmla="*/ 3600300 w 3600300"/>
              <a:gd name="connsiteY2" fmla="*/ 0 h 2033254"/>
              <a:gd name="connsiteX3" fmla="*/ 3555180 w 3600300"/>
              <a:gd name="connsiteY3" fmla="*/ 1902452 h 2033254"/>
              <a:gd name="connsiteX4" fmla="*/ 0 w 3600300"/>
              <a:gd name="connsiteY4" fmla="*/ 1902452 h 2033254"/>
              <a:gd name="connsiteX5" fmla="*/ 26520 w 3600300"/>
              <a:gd name="connsiteY5" fmla="*/ 2033254 h 2033254"/>
              <a:gd name="connsiteX0" fmla="*/ 26520 w 3607821"/>
              <a:gd name="connsiteY0" fmla="*/ 2033254 h 2033254"/>
              <a:gd name="connsiteX1" fmla="*/ 26520 w 3607821"/>
              <a:gd name="connsiteY1" fmla="*/ 1021080 h 2033254"/>
              <a:gd name="connsiteX2" fmla="*/ 3600300 w 3607821"/>
              <a:gd name="connsiteY2" fmla="*/ 0 h 2033254"/>
              <a:gd name="connsiteX3" fmla="*/ 3607821 w 3607821"/>
              <a:gd name="connsiteY3" fmla="*/ 1906212 h 2033254"/>
              <a:gd name="connsiteX4" fmla="*/ 0 w 3607821"/>
              <a:gd name="connsiteY4" fmla="*/ 1902452 h 2033254"/>
              <a:gd name="connsiteX5" fmla="*/ 26520 w 3607821"/>
              <a:gd name="connsiteY5" fmla="*/ 2033254 h 2033254"/>
              <a:gd name="connsiteX0" fmla="*/ 30280 w 3607821"/>
              <a:gd name="connsiteY0" fmla="*/ 1860293 h 1906212"/>
              <a:gd name="connsiteX1" fmla="*/ 26520 w 3607821"/>
              <a:gd name="connsiteY1" fmla="*/ 1021080 h 1906212"/>
              <a:gd name="connsiteX2" fmla="*/ 3600300 w 3607821"/>
              <a:gd name="connsiteY2" fmla="*/ 0 h 1906212"/>
              <a:gd name="connsiteX3" fmla="*/ 3607821 w 3607821"/>
              <a:gd name="connsiteY3" fmla="*/ 1906212 h 1906212"/>
              <a:gd name="connsiteX4" fmla="*/ 0 w 3607821"/>
              <a:gd name="connsiteY4" fmla="*/ 1902452 h 1906212"/>
              <a:gd name="connsiteX5" fmla="*/ 30280 w 3607821"/>
              <a:gd name="connsiteY5" fmla="*/ 1860293 h 1906212"/>
              <a:gd name="connsiteX0" fmla="*/ 3760 w 3581301"/>
              <a:gd name="connsiteY0" fmla="*/ 1860293 h 1909972"/>
              <a:gd name="connsiteX1" fmla="*/ 0 w 3581301"/>
              <a:gd name="connsiteY1" fmla="*/ 1021080 h 1909972"/>
              <a:gd name="connsiteX2" fmla="*/ 3573780 w 3581301"/>
              <a:gd name="connsiteY2" fmla="*/ 0 h 1909972"/>
              <a:gd name="connsiteX3" fmla="*/ 3581301 w 3581301"/>
              <a:gd name="connsiteY3" fmla="*/ 1906212 h 1909972"/>
              <a:gd name="connsiteX4" fmla="*/ 11080 w 3581301"/>
              <a:gd name="connsiteY4" fmla="*/ 1909972 h 1909972"/>
              <a:gd name="connsiteX5" fmla="*/ 3760 w 3581301"/>
              <a:gd name="connsiteY5" fmla="*/ 1860293 h 19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301" h="1909972">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5" name="Forma libre 4">
            <a:extLst>
              <a:ext uri="{FF2B5EF4-FFF2-40B4-BE49-F238E27FC236}">
                <a16:creationId xmlns:a16="http://schemas.microsoft.com/office/drawing/2014/main" id="{93EB5CC0-893F-7E43-ABEC-FF257A4D7B5E}"/>
              </a:ext>
            </a:extLst>
          </p:cNvPr>
          <p:cNvSpPr/>
          <p:nvPr userDrawn="1"/>
        </p:nvSpPr>
        <p:spPr>
          <a:xfrm>
            <a:off x="7647940" y="3750360"/>
            <a:ext cx="4765040" cy="322410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3780" h="241808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10" y="1592921"/>
            <a:ext cx="7553833"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2</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
        <p:nvSpPr>
          <p:cNvPr id="9" name="Freeform 5">
            <a:extLst>
              <a:ext uri="{FF2B5EF4-FFF2-40B4-BE49-F238E27FC236}">
                <a16:creationId xmlns:a16="http://schemas.microsoft.com/office/drawing/2014/main" id="{AF48F91E-AAFB-524A-95AE-FEB5DBF353FA}"/>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2"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3877390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para n2_Verde">
    <p:spTree>
      <p:nvGrpSpPr>
        <p:cNvPr id="1" name=""/>
        <p:cNvGrpSpPr/>
        <p:nvPr/>
      </p:nvGrpSpPr>
      <p:grpSpPr>
        <a:xfrm>
          <a:off x="0" y="0"/>
          <a:ext cx="0" cy="0"/>
          <a:chOff x="0" y="0"/>
          <a:chExt cx="0" cy="0"/>
        </a:xfrm>
      </p:grpSpPr>
      <p:sp>
        <p:nvSpPr>
          <p:cNvPr id="18" name="Forma libre 17">
            <a:extLst>
              <a:ext uri="{FF2B5EF4-FFF2-40B4-BE49-F238E27FC236}">
                <a16:creationId xmlns:a16="http://schemas.microsoft.com/office/drawing/2014/main" id="{1BF3B1A8-7345-7848-A2AD-5D61E8195936}"/>
              </a:ext>
            </a:extLst>
          </p:cNvPr>
          <p:cNvSpPr/>
          <p:nvPr userDrawn="1"/>
        </p:nvSpPr>
        <p:spPr>
          <a:xfrm>
            <a:off x="8633462" y="3190464"/>
            <a:ext cx="3839166" cy="398015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 name="connsiteX0" fmla="*/ 0 w 3568703"/>
              <a:gd name="connsiteY0" fmla="*/ 2169160 h 2214880"/>
              <a:gd name="connsiteX1" fmla="*/ 0 w 3568703"/>
              <a:gd name="connsiteY1" fmla="*/ 817880 h 2214880"/>
              <a:gd name="connsiteX2" fmla="*/ 2877820 w 3568703"/>
              <a:gd name="connsiteY2" fmla="*/ 0 h 2214880"/>
              <a:gd name="connsiteX3" fmla="*/ 3568700 w 3568703"/>
              <a:gd name="connsiteY3" fmla="*/ 2189480 h 2214880"/>
              <a:gd name="connsiteX4" fmla="*/ 0 w 3568703"/>
              <a:gd name="connsiteY4" fmla="*/ 2214880 h 2214880"/>
              <a:gd name="connsiteX5" fmla="*/ 0 w 3568703"/>
              <a:gd name="connsiteY5" fmla="*/ 2169160 h 2214880"/>
              <a:gd name="connsiteX0" fmla="*/ 0 w 2893168"/>
              <a:gd name="connsiteY0" fmla="*/ 2169160 h 2214880"/>
              <a:gd name="connsiteX1" fmla="*/ 0 w 2893168"/>
              <a:gd name="connsiteY1" fmla="*/ 817880 h 2214880"/>
              <a:gd name="connsiteX2" fmla="*/ 2877820 w 2893168"/>
              <a:gd name="connsiteY2" fmla="*/ 0 h 2214880"/>
              <a:gd name="connsiteX3" fmla="*/ 2893060 w 2893168"/>
              <a:gd name="connsiteY3" fmla="*/ 2194560 h 2214880"/>
              <a:gd name="connsiteX4" fmla="*/ 0 w 2893168"/>
              <a:gd name="connsiteY4" fmla="*/ 2214880 h 2214880"/>
              <a:gd name="connsiteX5" fmla="*/ 0 w 2893168"/>
              <a:gd name="connsiteY5" fmla="*/ 2169160 h 2214880"/>
              <a:gd name="connsiteX0" fmla="*/ 0 w 2879375"/>
              <a:gd name="connsiteY0" fmla="*/ 2169160 h 2757268"/>
              <a:gd name="connsiteX1" fmla="*/ 0 w 2879375"/>
              <a:gd name="connsiteY1" fmla="*/ 817880 h 2757268"/>
              <a:gd name="connsiteX2" fmla="*/ 2877820 w 2879375"/>
              <a:gd name="connsiteY2" fmla="*/ 0 h 2757268"/>
              <a:gd name="connsiteX3" fmla="*/ 2878992 w 2879375"/>
              <a:gd name="connsiteY3" fmla="*/ 2757268 h 2757268"/>
              <a:gd name="connsiteX4" fmla="*/ 0 w 2879375"/>
              <a:gd name="connsiteY4" fmla="*/ 2214880 h 2757268"/>
              <a:gd name="connsiteX5" fmla="*/ 0 w 2879375"/>
              <a:gd name="connsiteY5" fmla="*/ 2169160 h 2757268"/>
              <a:gd name="connsiteX0" fmla="*/ 24713 w 2904088"/>
              <a:gd name="connsiteY0" fmla="*/ 2169160 h 2770934"/>
              <a:gd name="connsiteX1" fmla="*/ 24713 w 2904088"/>
              <a:gd name="connsiteY1" fmla="*/ 817880 h 2770934"/>
              <a:gd name="connsiteX2" fmla="*/ 2902533 w 2904088"/>
              <a:gd name="connsiteY2" fmla="*/ 0 h 2770934"/>
              <a:gd name="connsiteX3" fmla="*/ 2903705 w 2904088"/>
              <a:gd name="connsiteY3" fmla="*/ 2757268 h 2770934"/>
              <a:gd name="connsiteX4" fmla="*/ 0 w 2904088"/>
              <a:gd name="connsiteY4" fmla="*/ 2770934 h 2770934"/>
              <a:gd name="connsiteX5" fmla="*/ 24713 w 2904088"/>
              <a:gd name="connsiteY5" fmla="*/ 2169160 h 2770934"/>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757268 h 2985118"/>
              <a:gd name="connsiteX4" fmla="*/ 8239 w 2879375"/>
              <a:gd name="connsiteY4" fmla="*/ 2985118 h 2985118"/>
              <a:gd name="connsiteX5" fmla="*/ 0 w 2879375"/>
              <a:gd name="connsiteY5" fmla="*/ 2169160 h 2985118"/>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959095 h 2985118"/>
              <a:gd name="connsiteX4" fmla="*/ 8239 w 2879375"/>
              <a:gd name="connsiteY4" fmla="*/ 2985118 h 2985118"/>
              <a:gd name="connsiteX5" fmla="*/ 0 w 2879375"/>
              <a:gd name="connsiteY5" fmla="*/ 2169160 h 298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375" h="2985118">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17" name="Forma libre 16">
            <a:extLst>
              <a:ext uri="{FF2B5EF4-FFF2-40B4-BE49-F238E27FC236}">
                <a16:creationId xmlns:a16="http://schemas.microsoft.com/office/drawing/2014/main" id="{4610843F-8FF6-844B-B9EE-71F1C7B08FAC}"/>
              </a:ext>
            </a:extLst>
          </p:cNvPr>
          <p:cNvSpPr/>
          <p:nvPr userDrawn="1"/>
        </p:nvSpPr>
        <p:spPr>
          <a:xfrm>
            <a:off x="6154656" y="3533838"/>
            <a:ext cx="6451367" cy="3440631"/>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033254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033254 h 5151120"/>
              <a:gd name="connsiteX0" fmla="*/ 26520 w 3600300"/>
              <a:gd name="connsiteY0" fmla="*/ 2033254 h 5151120"/>
              <a:gd name="connsiteX1" fmla="*/ 26520 w 3600300"/>
              <a:gd name="connsiteY1" fmla="*/ 1021080 h 5151120"/>
              <a:gd name="connsiteX2" fmla="*/ 3600300 w 3600300"/>
              <a:gd name="connsiteY2" fmla="*/ 0 h 5151120"/>
              <a:gd name="connsiteX3" fmla="*/ 3600300 w 3600300"/>
              <a:gd name="connsiteY3" fmla="*/ 5151120 h 5151120"/>
              <a:gd name="connsiteX4" fmla="*/ 0 w 3600300"/>
              <a:gd name="connsiteY4" fmla="*/ 1902452 h 5151120"/>
              <a:gd name="connsiteX5" fmla="*/ 26520 w 3600300"/>
              <a:gd name="connsiteY5" fmla="*/ 2033254 h 5151120"/>
              <a:gd name="connsiteX0" fmla="*/ 26520 w 3600300"/>
              <a:gd name="connsiteY0" fmla="*/ 2033254 h 2033254"/>
              <a:gd name="connsiteX1" fmla="*/ 26520 w 3600300"/>
              <a:gd name="connsiteY1" fmla="*/ 1021080 h 2033254"/>
              <a:gd name="connsiteX2" fmla="*/ 3600300 w 3600300"/>
              <a:gd name="connsiteY2" fmla="*/ 0 h 2033254"/>
              <a:gd name="connsiteX3" fmla="*/ 3555180 w 3600300"/>
              <a:gd name="connsiteY3" fmla="*/ 1902452 h 2033254"/>
              <a:gd name="connsiteX4" fmla="*/ 0 w 3600300"/>
              <a:gd name="connsiteY4" fmla="*/ 1902452 h 2033254"/>
              <a:gd name="connsiteX5" fmla="*/ 26520 w 3600300"/>
              <a:gd name="connsiteY5" fmla="*/ 2033254 h 2033254"/>
              <a:gd name="connsiteX0" fmla="*/ 26520 w 3607821"/>
              <a:gd name="connsiteY0" fmla="*/ 2033254 h 2033254"/>
              <a:gd name="connsiteX1" fmla="*/ 26520 w 3607821"/>
              <a:gd name="connsiteY1" fmla="*/ 1021080 h 2033254"/>
              <a:gd name="connsiteX2" fmla="*/ 3600300 w 3607821"/>
              <a:gd name="connsiteY2" fmla="*/ 0 h 2033254"/>
              <a:gd name="connsiteX3" fmla="*/ 3607821 w 3607821"/>
              <a:gd name="connsiteY3" fmla="*/ 1906212 h 2033254"/>
              <a:gd name="connsiteX4" fmla="*/ 0 w 3607821"/>
              <a:gd name="connsiteY4" fmla="*/ 1902452 h 2033254"/>
              <a:gd name="connsiteX5" fmla="*/ 26520 w 3607821"/>
              <a:gd name="connsiteY5" fmla="*/ 2033254 h 2033254"/>
              <a:gd name="connsiteX0" fmla="*/ 30280 w 3607821"/>
              <a:gd name="connsiteY0" fmla="*/ 1860293 h 1906212"/>
              <a:gd name="connsiteX1" fmla="*/ 26520 w 3607821"/>
              <a:gd name="connsiteY1" fmla="*/ 1021080 h 1906212"/>
              <a:gd name="connsiteX2" fmla="*/ 3600300 w 3607821"/>
              <a:gd name="connsiteY2" fmla="*/ 0 h 1906212"/>
              <a:gd name="connsiteX3" fmla="*/ 3607821 w 3607821"/>
              <a:gd name="connsiteY3" fmla="*/ 1906212 h 1906212"/>
              <a:gd name="connsiteX4" fmla="*/ 0 w 3607821"/>
              <a:gd name="connsiteY4" fmla="*/ 1902452 h 1906212"/>
              <a:gd name="connsiteX5" fmla="*/ 30280 w 3607821"/>
              <a:gd name="connsiteY5" fmla="*/ 1860293 h 1906212"/>
              <a:gd name="connsiteX0" fmla="*/ 3760 w 3581301"/>
              <a:gd name="connsiteY0" fmla="*/ 1860293 h 1909972"/>
              <a:gd name="connsiteX1" fmla="*/ 0 w 3581301"/>
              <a:gd name="connsiteY1" fmla="*/ 1021080 h 1909972"/>
              <a:gd name="connsiteX2" fmla="*/ 3573780 w 3581301"/>
              <a:gd name="connsiteY2" fmla="*/ 0 h 1909972"/>
              <a:gd name="connsiteX3" fmla="*/ 3581301 w 3581301"/>
              <a:gd name="connsiteY3" fmla="*/ 1906212 h 1909972"/>
              <a:gd name="connsiteX4" fmla="*/ 11080 w 3581301"/>
              <a:gd name="connsiteY4" fmla="*/ 1909972 h 1909972"/>
              <a:gd name="connsiteX5" fmla="*/ 3760 w 3581301"/>
              <a:gd name="connsiteY5" fmla="*/ 1860293 h 19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301" h="1909972">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5" name="Forma libre 4">
            <a:extLst>
              <a:ext uri="{FF2B5EF4-FFF2-40B4-BE49-F238E27FC236}">
                <a16:creationId xmlns:a16="http://schemas.microsoft.com/office/drawing/2014/main" id="{93EB5CC0-893F-7E43-ABEC-FF257A4D7B5E}"/>
              </a:ext>
            </a:extLst>
          </p:cNvPr>
          <p:cNvSpPr/>
          <p:nvPr userDrawn="1"/>
        </p:nvSpPr>
        <p:spPr>
          <a:xfrm>
            <a:off x="7647940" y="3750360"/>
            <a:ext cx="4765040" cy="322410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3780" h="241808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10" y="1592921"/>
            <a:ext cx="7553833"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2</a:t>
            </a:r>
          </a:p>
        </p:txBody>
      </p:sp>
      <p:sp>
        <p:nvSpPr>
          <p:cNvPr id="12"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pic>
        <p:nvPicPr>
          <p:cNvPr id="14" name="Imagen 13"/>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sp>
        <p:nvSpPr>
          <p:cNvPr id="9" name="Freeform 5">
            <a:extLst>
              <a:ext uri="{FF2B5EF4-FFF2-40B4-BE49-F238E27FC236}">
                <a16:creationId xmlns:a16="http://schemas.microsoft.com/office/drawing/2014/main" id="{FC254CD5-68FD-894C-AC6F-D3DF03A43FEB}"/>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1"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184808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ortada foto 2">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B687104C-16D4-5049-93EC-3E0017E53BB5}"/>
              </a:ext>
            </a:extLst>
          </p:cNvPr>
          <p:cNvSpPr>
            <a:spLocks noGrp="1"/>
          </p:cNvSpPr>
          <p:nvPr>
            <p:ph type="pic" sz="quarter" idx="14"/>
          </p:nvPr>
        </p:nvSpPr>
        <p:spPr>
          <a:xfrm>
            <a:off x="0" y="0"/>
            <a:ext cx="12192000" cy="6858000"/>
          </a:xfrm>
          <a:prstGeom prst="rect">
            <a:avLst/>
          </a:prstGeom>
        </p:spPr>
        <p:txBody>
          <a:bodyPr anchor="t"/>
          <a:lstStyle>
            <a:lvl1pPr marL="0" indent="0" algn="ctr">
              <a:buNone/>
              <a:defRPr/>
            </a:lvl1pPr>
          </a:lstStyle>
          <a:p>
            <a:r>
              <a:rPr lang="es-ES" dirty="0"/>
              <a:t>Haga clic en el icono para agregar una imagen</a:t>
            </a:r>
          </a:p>
        </p:txBody>
      </p:sp>
      <p:sp>
        <p:nvSpPr>
          <p:cNvPr id="10"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336002" y="3311241"/>
            <a:ext cx="4842164" cy="248041"/>
          </a:xfrm>
          <a:prstGeom prst="rect">
            <a:avLst/>
          </a:prstGeom>
        </p:spPr>
        <p:txBody>
          <a:bodyPr lIns="0" tIns="0" rIns="0" bIns="0"/>
          <a:lstStyle>
            <a:lvl1pPr marL="0" indent="0">
              <a:buNone/>
              <a:defRPr sz="1867"/>
            </a:lvl1pPr>
          </a:lstStyle>
          <a:p>
            <a:r>
              <a:rPr lang="es-ES" dirty="0"/>
              <a:t>Editar el subtitulo de la presentación 
</a:t>
            </a:r>
          </a:p>
        </p:txBody>
      </p:sp>
      <p:sp>
        <p:nvSpPr>
          <p:cNvPr id="6" name="Marcador de contenido 10">
            <a:extLst>
              <a:ext uri="{FF2B5EF4-FFF2-40B4-BE49-F238E27FC236}">
                <a16:creationId xmlns:a16="http://schemas.microsoft.com/office/drawing/2014/main" id="{0ED2E0BC-0F09-B942-97D8-1F9D0BA0C15C}"/>
              </a:ext>
            </a:extLst>
          </p:cNvPr>
          <p:cNvSpPr>
            <a:spLocks noGrp="1"/>
          </p:cNvSpPr>
          <p:nvPr>
            <p:ph sz="quarter" idx="12" hasCustomPrompt="1"/>
          </p:nvPr>
        </p:nvSpPr>
        <p:spPr>
          <a:xfrm>
            <a:off x="336002" y="3743047"/>
            <a:ext cx="3725333" cy="159485"/>
          </a:xfrm>
          <a:prstGeom prst="rect">
            <a:avLst/>
          </a:prstGeom>
        </p:spPr>
        <p:txBody>
          <a:bodyPr lIns="0" tIns="0" rIns="0" bIns="0"/>
          <a:lstStyle>
            <a:lvl1pPr marL="0" indent="0">
              <a:buNone/>
              <a:defRPr sz="1333"/>
            </a:lvl1pPr>
          </a:lstStyle>
          <a:p>
            <a:r>
              <a:rPr lang="es-ES" dirty="0"/>
              <a:t>Lugar. 00.00.0000</a:t>
            </a:r>
          </a:p>
        </p:txBody>
      </p:sp>
      <p:sp>
        <p:nvSpPr>
          <p:cNvPr id="3" name="Marcador de posición de imagen 2">
            <a:extLst>
              <a:ext uri="{FF2B5EF4-FFF2-40B4-BE49-F238E27FC236}">
                <a16:creationId xmlns:a16="http://schemas.microsoft.com/office/drawing/2014/main" id="{915FE453-3A51-064C-9757-E79594281FF1}"/>
              </a:ext>
            </a:extLst>
          </p:cNvPr>
          <p:cNvSpPr>
            <a:spLocks noGrp="1"/>
          </p:cNvSpPr>
          <p:nvPr>
            <p:ph type="pic" sz="quarter" idx="13" hasCustomPrompt="1"/>
          </p:nvPr>
        </p:nvSpPr>
        <p:spPr>
          <a:xfrm>
            <a:off x="336006" y="382579"/>
            <a:ext cx="1799166" cy="639233"/>
          </a:xfrm>
          <a:prstGeom prst="rect">
            <a:avLst/>
          </a:prstGeom>
        </p:spPr>
        <p:txBody>
          <a:bodyPr anchor="ctr"/>
          <a:lstStyle>
            <a:lvl1pPr marL="0" indent="0" algn="ctr">
              <a:buNone/>
              <a:defRPr sz="1333"/>
            </a:lvl1pPr>
          </a:lstStyle>
          <a:p>
            <a:r>
              <a:rPr lang="es-ES" dirty="0"/>
              <a:t>Logo cliente</a:t>
            </a: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49679" y="1421651"/>
            <a:ext cx="7563995" cy="1648341"/>
          </a:xfrm>
          <a:prstGeom prst="rect">
            <a:avLst/>
          </a:prstGeom>
        </p:spPr>
        <p:txBody>
          <a:bodyPr vert="horz" lIns="0" tIns="0" rIns="0" bIns="0" rtlCol="0" anchor="t">
            <a:noAutofit/>
          </a:bodyPr>
          <a:lstStyle>
            <a:lvl1pPr>
              <a:defRPr sz="5330"/>
            </a:lvl1pPr>
          </a:lstStyle>
          <a:p>
            <a:r>
              <a:rPr lang="es-ES" dirty="0"/>
              <a:t>Haga clic para el título principal</a:t>
            </a:r>
          </a:p>
        </p:txBody>
      </p:sp>
    </p:spTree>
    <p:extLst>
      <p:ext uri="{BB962C8B-B14F-4D97-AF65-F5344CB8AC3E}">
        <p14:creationId xmlns:p14="http://schemas.microsoft.com/office/powerpoint/2010/main" val="2906474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para n2_Azul">
    <p:spTree>
      <p:nvGrpSpPr>
        <p:cNvPr id="1" name=""/>
        <p:cNvGrpSpPr/>
        <p:nvPr/>
      </p:nvGrpSpPr>
      <p:grpSpPr>
        <a:xfrm>
          <a:off x="0" y="0"/>
          <a:ext cx="0" cy="0"/>
          <a:chOff x="0" y="0"/>
          <a:chExt cx="0" cy="0"/>
        </a:xfrm>
      </p:grpSpPr>
      <p:sp>
        <p:nvSpPr>
          <p:cNvPr id="18" name="Forma libre 17">
            <a:extLst>
              <a:ext uri="{FF2B5EF4-FFF2-40B4-BE49-F238E27FC236}">
                <a16:creationId xmlns:a16="http://schemas.microsoft.com/office/drawing/2014/main" id="{1BF3B1A8-7345-7848-A2AD-5D61E8195936}"/>
              </a:ext>
            </a:extLst>
          </p:cNvPr>
          <p:cNvSpPr/>
          <p:nvPr userDrawn="1"/>
        </p:nvSpPr>
        <p:spPr>
          <a:xfrm>
            <a:off x="8633462" y="3190464"/>
            <a:ext cx="3839166" cy="398015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 name="connsiteX0" fmla="*/ 0 w 3568703"/>
              <a:gd name="connsiteY0" fmla="*/ 2169160 h 2214880"/>
              <a:gd name="connsiteX1" fmla="*/ 0 w 3568703"/>
              <a:gd name="connsiteY1" fmla="*/ 817880 h 2214880"/>
              <a:gd name="connsiteX2" fmla="*/ 2877820 w 3568703"/>
              <a:gd name="connsiteY2" fmla="*/ 0 h 2214880"/>
              <a:gd name="connsiteX3" fmla="*/ 3568700 w 3568703"/>
              <a:gd name="connsiteY3" fmla="*/ 2189480 h 2214880"/>
              <a:gd name="connsiteX4" fmla="*/ 0 w 3568703"/>
              <a:gd name="connsiteY4" fmla="*/ 2214880 h 2214880"/>
              <a:gd name="connsiteX5" fmla="*/ 0 w 3568703"/>
              <a:gd name="connsiteY5" fmla="*/ 2169160 h 2214880"/>
              <a:gd name="connsiteX0" fmla="*/ 0 w 2893168"/>
              <a:gd name="connsiteY0" fmla="*/ 2169160 h 2214880"/>
              <a:gd name="connsiteX1" fmla="*/ 0 w 2893168"/>
              <a:gd name="connsiteY1" fmla="*/ 817880 h 2214880"/>
              <a:gd name="connsiteX2" fmla="*/ 2877820 w 2893168"/>
              <a:gd name="connsiteY2" fmla="*/ 0 h 2214880"/>
              <a:gd name="connsiteX3" fmla="*/ 2893060 w 2893168"/>
              <a:gd name="connsiteY3" fmla="*/ 2194560 h 2214880"/>
              <a:gd name="connsiteX4" fmla="*/ 0 w 2893168"/>
              <a:gd name="connsiteY4" fmla="*/ 2214880 h 2214880"/>
              <a:gd name="connsiteX5" fmla="*/ 0 w 2893168"/>
              <a:gd name="connsiteY5" fmla="*/ 2169160 h 2214880"/>
              <a:gd name="connsiteX0" fmla="*/ 0 w 2879375"/>
              <a:gd name="connsiteY0" fmla="*/ 2169160 h 2757268"/>
              <a:gd name="connsiteX1" fmla="*/ 0 w 2879375"/>
              <a:gd name="connsiteY1" fmla="*/ 817880 h 2757268"/>
              <a:gd name="connsiteX2" fmla="*/ 2877820 w 2879375"/>
              <a:gd name="connsiteY2" fmla="*/ 0 h 2757268"/>
              <a:gd name="connsiteX3" fmla="*/ 2878992 w 2879375"/>
              <a:gd name="connsiteY3" fmla="*/ 2757268 h 2757268"/>
              <a:gd name="connsiteX4" fmla="*/ 0 w 2879375"/>
              <a:gd name="connsiteY4" fmla="*/ 2214880 h 2757268"/>
              <a:gd name="connsiteX5" fmla="*/ 0 w 2879375"/>
              <a:gd name="connsiteY5" fmla="*/ 2169160 h 2757268"/>
              <a:gd name="connsiteX0" fmla="*/ 24713 w 2904088"/>
              <a:gd name="connsiteY0" fmla="*/ 2169160 h 2770934"/>
              <a:gd name="connsiteX1" fmla="*/ 24713 w 2904088"/>
              <a:gd name="connsiteY1" fmla="*/ 817880 h 2770934"/>
              <a:gd name="connsiteX2" fmla="*/ 2902533 w 2904088"/>
              <a:gd name="connsiteY2" fmla="*/ 0 h 2770934"/>
              <a:gd name="connsiteX3" fmla="*/ 2903705 w 2904088"/>
              <a:gd name="connsiteY3" fmla="*/ 2757268 h 2770934"/>
              <a:gd name="connsiteX4" fmla="*/ 0 w 2904088"/>
              <a:gd name="connsiteY4" fmla="*/ 2770934 h 2770934"/>
              <a:gd name="connsiteX5" fmla="*/ 24713 w 2904088"/>
              <a:gd name="connsiteY5" fmla="*/ 2169160 h 2770934"/>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757268 h 2985118"/>
              <a:gd name="connsiteX4" fmla="*/ 8239 w 2879375"/>
              <a:gd name="connsiteY4" fmla="*/ 2985118 h 2985118"/>
              <a:gd name="connsiteX5" fmla="*/ 0 w 2879375"/>
              <a:gd name="connsiteY5" fmla="*/ 2169160 h 2985118"/>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959095 h 2985118"/>
              <a:gd name="connsiteX4" fmla="*/ 8239 w 2879375"/>
              <a:gd name="connsiteY4" fmla="*/ 2985118 h 2985118"/>
              <a:gd name="connsiteX5" fmla="*/ 0 w 2879375"/>
              <a:gd name="connsiteY5" fmla="*/ 2169160 h 298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375" h="2985118">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17" name="Forma libre 16">
            <a:extLst>
              <a:ext uri="{FF2B5EF4-FFF2-40B4-BE49-F238E27FC236}">
                <a16:creationId xmlns:a16="http://schemas.microsoft.com/office/drawing/2014/main" id="{4610843F-8FF6-844B-B9EE-71F1C7B08FAC}"/>
              </a:ext>
            </a:extLst>
          </p:cNvPr>
          <p:cNvSpPr/>
          <p:nvPr userDrawn="1"/>
        </p:nvSpPr>
        <p:spPr>
          <a:xfrm>
            <a:off x="6154656" y="3533838"/>
            <a:ext cx="6451367" cy="3440631"/>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033254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033254 h 5151120"/>
              <a:gd name="connsiteX0" fmla="*/ 26520 w 3600300"/>
              <a:gd name="connsiteY0" fmla="*/ 2033254 h 5151120"/>
              <a:gd name="connsiteX1" fmla="*/ 26520 w 3600300"/>
              <a:gd name="connsiteY1" fmla="*/ 1021080 h 5151120"/>
              <a:gd name="connsiteX2" fmla="*/ 3600300 w 3600300"/>
              <a:gd name="connsiteY2" fmla="*/ 0 h 5151120"/>
              <a:gd name="connsiteX3" fmla="*/ 3600300 w 3600300"/>
              <a:gd name="connsiteY3" fmla="*/ 5151120 h 5151120"/>
              <a:gd name="connsiteX4" fmla="*/ 0 w 3600300"/>
              <a:gd name="connsiteY4" fmla="*/ 1902452 h 5151120"/>
              <a:gd name="connsiteX5" fmla="*/ 26520 w 3600300"/>
              <a:gd name="connsiteY5" fmla="*/ 2033254 h 5151120"/>
              <a:gd name="connsiteX0" fmla="*/ 26520 w 3600300"/>
              <a:gd name="connsiteY0" fmla="*/ 2033254 h 2033254"/>
              <a:gd name="connsiteX1" fmla="*/ 26520 w 3600300"/>
              <a:gd name="connsiteY1" fmla="*/ 1021080 h 2033254"/>
              <a:gd name="connsiteX2" fmla="*/ 3600300 w 3600300"/>
              <a:gd name="connsiteY2" fmla="*/ 0 h 2033254"/>
              <a:gd name="connsiteX3" fmla="*/ 3555180 w 3600300"/>
              <a:gd name="connsiteY3" fmla="*/ 1902452 h 2033254"/>
              <a:gd name="connsiteX4" fmla="*/ 0 w 3600300"/>
              <a:gd name="connsiteY4" fmla="*/ 1902452 h 2033254"/>
              <a:gd name="connsiteX5" fmla="*/ 26520 w 3600300"/>
              <a:gd name="connsiteY5" fmla="*/ 2033254 h 2033254"/>
              <a:gd name="connsiteX0" fmla="*/ 26520 w 3607821"/>
              <a:gd name="connsiteY0" fmla="*/ 2033254 h 2033254"/>
              <a:gd name="connsiteX1" fmla="*/ 26520 w 3607821"/>
              <a:gd name="connsiteY1" fmla="*/ 1021080 h 2033254"/>
              <a:gd name="connsiteX2" fmla="*/ 3600300 w 3607821"/>
              <a:gd name="connsiteY2" fmla="*/ 0 h 2033254"/>
              <a:gd name="connsiteX3" fmla="*/ 3607821 w 3607821"/>
              <a:gd name="connsiteY3" fmla="*/ 1906212 h 2033254"/>
              <a:gd name="connsiteX4" fmla="*/ 0 w 3607821"/>
              <a:gd name="connsiteY4" fmla="*/ 1902452 h 2033254"/>
              <a:gd name="connsiteX5" fmla="*/ 26520 w 3607821"/>
              <a:gd name="connsiteY5" fmla="*/ 2033254 h 2033254"/>
              <a:gd name="connsiteX0" fmla="*/ 30280 w 3607821"/>
              <a:gd name="connsiteY0" fmla="*/ 1860293 h 1906212"/>
              <a:gd name="connsiteX1" fmla="*/ 26520 w 3607821"/>
              <a:gd name="connsiteY1" fmla="*/ 1021080 h 1906212"/>
              <a:gd name="connsiteX2" fmla="*/ 3600300 w 3607821"/>
              <a:gd name="connsiteY2" fmla="*/ 0 h 1906212"/>
              <a:gd name="connsiteX3" fmla="*/ 3607821 w 3607821"/>
              <a:gd name="connsiteY3" fmla="*/ 1906212 h 1906212"/>
              <a:gd name="connsiteX4" fmla="*/ 0 w 3607821"/>
              <a:gd name="connsiteY4" fmla="*/ 1902452 h 1906212"/>
              <a:gd name="connsiteX5" fmla="*/ 30280 w 3607821"/>
              <a:gd name="connsiteY5" fmla="*/ 1860293 h 1906212"/>
              <a:gd name="connsiteX0" fmla="*/ 3760 w 3581301"/>
              <a:gd name="connsiteY0" fmla="*/ 1860293 h 1909972"/>
              <a:gd name="connsiteX1" fmla="*/ 0 w 3581301"/>
              <a:gd name="connsiteY1" fmla="*/ 1021080 h 1909972"/>
              <a:gd name="connsiteX2" fmla="*/ 3573780 w 3581301"/>
              <a:gd name="connsiteY2" fmla="*/ 0 h 1909972"/>
              <a:gd name="connsiteX3" fmla="*/ 3581301 w 3581301"/>
              <a:gd name="connsiteY3" fmla="*/ 1906212 h 1909972"/>
              <a:gd name="connsiteX4" fmla="*/ 11080 w 3581301"/>
              <a:gd name="connsiteY4" fmla="*/ 1909972 h 1909972"/>
              <a:gd name="connsiteX5" fmla="*/ 3760 w 3581301"/>
              <a:gd name="connsiteY5" fmla="*/ 1860293 h 19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301" h="1909972">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5" name="Forma libre 4">
            <a:extLst>
              <a:ext uri="{FF2B5EF4-FFF2-40B4-BE49-F238E27FC236}">
                <a16:creationId xmlns:a16="http://schemas.microsoft.com/office/drawing/2014/main" id="{93EB5CC0-893F-7E43-ABEC-FF257A4D7B5E}"/>
              </a:ext>
            </a:extLst>
          </p:cNvPr>
          <p:cNvSpPr/>
          <p:nvPr userDrawn="1"/>
        </p:nvSpPr>
        <p:spPr>
          <a:xfrm>
            <a:off x="7647940" y="3750360"/>
            <a:ext cx="4765040" cy="322410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3780" h="241808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10" y="1592921"/>
            <a:ext cx="7553833"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2</a:t>
            </a:r>
          </a:p>
        </p:txBody>
      </p:sp>
      <p:sp>
        <p:nvSpPr>
          <p:cNvPr id="12"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pic>
        <p:nvPicPr>
          <p:cNvPr id="14" name="Imagen 13"/>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sp>
        <p:nvSpPr>
          <p:cNvPr id="9" name="Freeform 5">
            <a:extLst>
              <a:ext uri="{FF2B5EF4-FFF2-40B4-BE49-F238E27FC236}">
                <a16:creationId xmlns:a16="http://schemas.microsoft.com/office/drawing/2014/main" id="{28F0CE16-977C-DF45-B8D7-297950F18BFA}"/>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1"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3565853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para n2_Morado">
    <p:spTree>
      <p:nvGrpSpPr>
        <p:cNvPr id="1" name=""/>
        <p:cNvGrpSpPr/>
        <p:nvPr/>
      </p:nvGrpSpPr>
      <p:grpSpPr>
        <a:xfrm>
          <a:off x="0" y="0"/>
          <a:ext cx="0" cy="0"/>
          <a:chOff x="0" y="0"/>
          <a:chExt cx="0" cy="0"/>
        </a:xfrm>
      </p:grpSpPr>
      <p:sp>
        <p:nvSpPr>
          <p:cNvPr id="18" name="Forma libre 17">
            <a:extLst>
              <a:ext uri="{FF2B5EF4-FFF2-40B4-BE49-F238E27FC236}">
                <a16:creationId xmlns:a16="http://schemas.microsoft.com/office/drawing/2014/main" id="{1BF3B1A8-7345-7848-A2AD-5D61E8195936}"/>
              </a:ext>
            </a:extLst>
          </p:cNvPr>
          <p:cNvSpPr/>
          <p:nvPr userDrawn="1"/>
        </p:nvSpPr>
        <p:spPr>
          <a:xfrm>
            <a:off x="8633462" y="3190464"/>
            <a:ext cx="3839166" cy="398015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 name="connsiteX0" fmla="*/ 0 w 3568703"/>
              <a:gd name="connsiteY0" fmla="*/ 2169160 h 2214880"/>
              <a:gd name="connsiteX1" fmla="*/ 0 w 3568703"/>
              <a:gd name="connsiteY1" fmla="*/ 817880 h 2214880"/>
              <a:gd name="connsiteX2" fmla="*/ 2877820 w 3568703"/>
              <a:gd name="connsiteY2" fmla="*/ 0 h 2214880"/>
              <a:gd name="connsiteX3" fmla="*/ 3568700 w 3568703"/>
              <a:gd name="connsiteY3" fmla="*/ 2189480 h 2214880"/>
              <a:gd name="connsiteX4" fmla="*/ 0 w 3568703"/>
              <a:gd name="connsiteY4" fmla="*/ 2214880 h 2214880"/>
              <a:gd name="connsiteX5" fmla="*/ 0 w 3568703"/>
              <a:gd name="connsiteY5" fmla="*/ 2169160 h 2214880"/>
              <a:gd name="connsiteX0" fmla="*/ 0 w 2893168"/>
              <a:gd name="connsiteY0" fmla="*/ 2169160 h 2214880"/>
              <a:gd name="connsiteX1" fmla="*/ 0 w 2893168"/>
              <a:gd name="connsiteY1" fmla="*/ 817880 h 2214880"/>
              <a:gd name="connsiteX2" fmla="*/ 2877820 w 2893168"/>
              <a:gd name="connsiteY2" fmla="*/ 0 h 2214880"/>
              <a:gd name="connsiteX3" fmla="*/ 2893060 w 2893168"/>
              <a:gd name="connsiteY3" fmla="*/ 2194560 h 2214880"/>
              <a:gd name="connsiteX4" fmla="*/ 0 w 2893168"/>
              <a:gd name="connsiteY4" fmla="*/ 2214880 h 2214880"/>
              <a:gd name="connsiteX5" fmla="*/ 0 w 2893168"/>
              <a:gd name="connsiteY5" fmla="*/ 2169160 h 2214880"/>
              <a:gd name="connsiteX0" fmla="*/ 0 w 2879375"/>
              <a:gd name="connsiteY0" fmla="*/ 2169160 h 2757268"/>
              <a:gd name="connsiteX1" fmla="*/ 0 w 2879375"/>
              <a:gd name="connsiteY1" fmla="*/ 817880 h 2757268"/>
              <a:gd name="connsiteX2" fmla="*/ 2877820 w 2879375"/>
              <a:gd name="connsiteY2" fmla="*/ 0 h 2757268"/>
              <a:gd name="connsiteX3" fmla="*/ 2878992 w 2879375"/>
              <a:gd name="connsiteY3" fmla="*/ 2757268 h 2757268"/>
              <a:gd name="connsiteX4" fmla="*/ 0 w 2879375"/>
              <a:gd name="connsiteY4" fmla="*/ 2214880 h 2757268"/>
              <a:gd name="connsiteX5" fmla="*/ 0 w 2879375"/>
              <a:gd name="connsiteY5" fmla="*/ 2169160 h 2757268"/>
              <a:gd name="connsiteX0" fmla="*/ 24713 w 2904088"/>
              <a:gd name="connsiteY0" fmla="*/ 2169160 h 2770934"/>
              <a:gd name="connsiteX1" fmla="*/ 24713 w 2904088"/>
              <a:gd name="connsiteY1" fmla="*/ 817880 h 2770934"/>
              <a:gd name="connsiteX2" fmla="*/ 2902533 w 2904088"/>
              <a:gd name="connsiteY2" fmla="*/ 0 h 2770934"/>
              <a:gd name="connsiteX3" fmla="*/ 2903705 w 2904088"/>
              <a:gd name="connsiteY3" fmla="*/ 2757268 h 2770934"/>
              <a:gd name="connsiteX4" fmla="*/ 0 w 2904088"/>
              <a:gd name="connsiteY4" fmla="*/ 2770934 h 2770934"/>
              <a:gd name="connsiteX5" fmla="*/ 24713 w 2904088"/>
              <a:gd name="connsiteY5" fmla="*/ 2169160 h 2770934"/>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757268 h 2985118"/>
              <a:gd name="connsiteX4" fmla="*/ 8239 w 2879375"/>
              <a:gd name="connsiteY4" fmla="*/ 2985118 h 2985118"/>
              <a:gd name="connsiteX5" fmla="*/ 0 w 2879375"/>
              <a:gd name="connsiteY5" fmla="*/ 2169160 h 2985118"/>
              <a:gd name="connsiteX0" fmla="*/ 0 w 2879375"/>
              <a:gd name="connsiteY0" fmla="*/ 2169160 h 2985118"/>
              <a:gd name="connsiteX1" fmla="*/ 0 w 2879375"/>
              <a:gd name="connsiteY1" fmla="*/ 817880 h 2985118"/>
              <a:gd name="connsiteX2" fmla="*/ 2877820 w 2879375"/>
              <a:gd name="connsiteY2" fmla="*/ 0 h 2985118"/>
              <a:gd name="connsiteX3" fmla="*/ 2878992 w 2879375"/>
              <a:gd name="connsiteY3" fmla="*/ 2959095 h 2985118"/>
              <a:gd name="connsiteX4" fmla="*/ 8239 w 2879375"/>
              <a:gd name="connsiteY4" fmla="*/ 2985118 h 2985118"/>
              <a:gd name="connsiteX5" fmla="*/ 0 w 2879375"/>
              <a:gd name="connsiteY5" fmla="*/ 2169160 h 298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375" h="2985118">
                <a:moveTo>
                  <a:pt x="0" y="2169160"/>
                </a:moveTo>
                <a:lnTo>
                  <a:pt x="0" y="817880"/>
                </a:lnTo>
                <a:lnTo>
                  <a:pt x="2877820" y="0"/>
                </a:lnTo>
                <a:cubicBezTo>
                  <a:pt x="2876127" y="797560"/>
                  <a:pt x="2880685" y="2161535"/>
                  <a:pt x="2878992" y="2959095"/>
                </a:cubicBezTo>
                <a:lnTo>
                  <a:pt x="8239" y="2985118"/>
                </a:lnTo>
                <a:cubicBezTo>
                  <a:pt x="5493" y="2713132"/>
                  <a:pt x="2746" y="2441146"/>
                  <a:pt x="0" y="216916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17" name="Forma libre 16">
            <a:extLst>
              <a:ext uri="{FF2B5EF4-FFF2-40B4-BE49-F238E27FC236}">
                <a16:creationId xmlns:a16="http://schemas.microsoft.com/office/drawing/2014/main" id="{4610843F-8FF6-844B-B9EE-71F1C7B08FAC}"/>
              </a:ext>
            </a:extLst>
          </p:cNvPr>
          <p:cNvSpPr/>
          <p:nvPr userDrawn="1"/>
        </p:nvSpPr>
        <p:spPr>
          <a:xfrm>
            <a:off x="6154656" y="3533838"/>
            <a:ext cx="6451367" cy="3440631"/>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033254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033254 h 5151120"/>
              <a:gd name="connsiteX0" fmla="*/ 26520 w 3600300"/>
              <a:gd name="connsiteY0" fmla="*/ 2033254 h 5151120"/>
              <a:gd name="connsiteX1" fmla="*/ 26520 w 3600300"/>
              <a:gd name="connsiteY1" fmla="*/ 1021080 h 5151120"/>
              <a:gd name="connsiteX2" fmla="*/ 3600300 w 3600300"/>
              <a:gd name="connsiteY2" fmla="*/ 0 h 5151120"/>
              <a:gd name="connsiteX3" fmla="*/ 3600300 w 3600300"/>
              <a:gd name="connsiteY3" fmla="*/ 5151120 h 5151120"/>
              <a:gd name="connsiteX4" fmla="*/ 0 w 3600300"/>
              <a:gd name="connsiteY4" fmla="*/ 1902452 h 5151120"/>
              <a:gd name="connsiteX5" fmla="*/ 26520 w 3600300"/>
              <a:gd name="connsiteY5" fmla="*/ 2033254 h 5151120"/>
              <a:gd name="connsiteX0" fmla="*/ 26520 w 3600300"/>
              <a:gd name="connsiteY0" fmla="*/ 2033254 h 2033254"/>
              <a:gd name="connsiteX1" fmla="*/ 26520 w 3600300"/>
              <a:gd name="connsiteY1" fmla="*/ 1021080 h 2033254"/>
              <a:gd name="connsiteX2" fmla="*/ 3600300 w 3600300"/>
              <a:gd name="connsiteY2" fmla="*/ 0 h 2033254"/>
              <a:gd name="connsiteX3" fmla="*/ 3555180 w 3600300"/>
              <a:gd name="connsiteY3" fmla="*/ 1902452 h 2033254"/>
              <a:gd name="connsiteX4" fmla="*/ 0 w 3600300"/>
              <a:gd name="connsiteY4" fmla="*/ 1902452 h 2033254"/>
              <a:gd name="connsiteX5" fmla="*/ 26520 w 3600300"/>
              <a:gd name="connsiteY5" fmla="*/ 2033254 h 2033254"/>
              <a:gd name="connsiteX0" fmla="*/ 26520 w 3607821"/>
              <a:gd name="connsiteY0" fmla="*/ 2033254 h 2033254"/>
              <a:gd name="connsiteX1" fmla="*/ 26520 w 3607821"/>
              <a:gd name="connsiteY1" fmla="*/ 1021080 h 2033254"/>
              <a:gd name="connsiteX2" fmla="*/ 3600300 w 3607821"/>
              <a:gd name="connsiteY2" fmla="*/ 0 h 2033254"/>
              <a:gd name="connsiteX3" fmla="*/ 3607821 w 3607821"/>
              <a:gd name="connsiteY3" fmla="*/ 1906212 h 2033254"/>
              <a:gd name="connsiteX4" fmla="*/ 0 w 3607821"/>
              <a:gd name="connsiteY4" fmla="*/ 1902452 h 2033254"/>
              <a:gd name="connsiteX5" fmla="*/ 26520 w 3607821"/>
              <a:gd name="connsiteY5" fmla="*/ 2033254 h 2033254"/>
              <a:gd name="connsiteX0" fmla="*/ 30280 w 3607821"/>
              <a:gd name="connsiteY0" fmla="*/ 1860293 h 1906212"/>
              <a:gd name="connsiteX1" fmla="*/ 26520 w 3607821"/>
              <a:gd name="connsiteY1" fmla="*/ 1021080 h 1906212"/>
              <a:gd name="connsiteX2" fmla="*/ 3600300 w 3607821"/>
              <a:gd name="connsiteY2" fmla="*/ 0 h 1906212"/>
              <a:gd name="connsiteX3" fmla="*/ 3607821 w 3607821"/>
              <a:gd name="connsiteY3" fmla="*/ 1906212 h 1906212"/>
              <a:gd name="connsiteX4" fmla="*/ 0 w 3607821"/>
              <a:gd name="connsiteY4" fmla="*/ 1902452 h 1906212"/>
              <a:gd name="connsiteX5" fmla="*/ 30280 w 3607821"/>
              <a:gd name="connsiteY5" fmla="*/ 1860293 h 1906212"/>
              <a:gd name="connsiteX0" fmla="*/ 3760 w 3581301"/>
              <a:gd name="connsiteY0" fmla="*/ 1860293 h 1909972"/>
              <a:gd name="connsiteX1" fmla="*/ 0 w 3581301"/>
              <a:gd name="connsiteY1" fmla="*/ 1021080 h 1909972"/>
              <a:gd name="connsiteX2" fmla="*/ 3573780 w 3581301"/>
              <a:gd name="connsiteY2" fmla="*/ 0 h 1909972"/>
              <a:gd name="connsiteX3" fmla="*/ 3581301 w 3581301"/>
              <a:gd name="connsiteY3" fmla="*/ 1906212 h 1909972"/>
              <a:gd name="connsiteX4" fmla="*/ 11080 w 3581301"/>
              <a:gd name="connsiteY4" fmla="*/ 1909972 h 1909972"/>
              <a:gd name="connsiteX5" fmla="*/ 3760 w 3581301"/>
              <a:gd name="connsiteY5" fmla="*/ 1860293 h 19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301" h="1909972">
                <a:moveTo>
                  <a:pt x="3760" y="1860293"/>
                </a:moveTo>
                <a:cubicBezTo>
                  <a:pt x="2507" y="1580555"/>
                  <a:pt x="1253" y="1300818"/>
                  <a:pt x="0" y="1021080"/>
                </a:cubicBezTo>
                <a:lnTo>
                  <a:pt x="3573780" y="0"/>
                </a:lnTo>
                <a:lnTo>
                  <a:pt x="3581301" y="1906212"/>
                </a:lnTo>
                <a:lnTo>
                  <a:pt x="11080" y="1909972"/>
                </a:lnTo>
                <a:lnTo>
                  <a:pt x="3760" y="186029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5" name="Forma libre 4">
            <a:extLst>
              <a:ext uri="{FF2B5EF4-FFF2-40B4-BE49-F238E27FC236}">
                <a16:creationId xmlns:a16="http://schemas.microsoft.com/office/drawing/2014/main" id="{93EB5CC0-893F-7E43-ABEC-FF257A4D7B5E}"/>
              </a:ext>
            </a:extLst>
          </p:cNvPr>
          <p:cNvSpPr/>
          <p:nvPr userDrawn="1"/>
        </p:nvSpPr>
        <p:spPr>
          <a:xfrm>
            <a:off x="7647940" y="3750360"/>
            <a:ext cx="4765040" cy="3224107"/>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23723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2372360 h 5151120"/>
              <a:gd name="connsiteX0" fmla="*/ 0 w 3573780"/>
              <a:gd name="connsiteY0" fmla="*/ 2372360 h 5151120"/>
              <a:gd name="connsiteX1" fmla="*/ 0 w 3573780"/>
              <a:gd name="connsiteY1" fmla="*/ 1021080 h 5151120"/>
              <a:gd name="connsiteX2" fmla="*/ 3573780 w 3573780"/>
              <a:gd name="connsiteY2" fmla="*/ 0 h 5151120"/>
              <a:gd name="connsiteX3" fmla="*/ 3573780 w 3573780"/>
              <a:gd name="connsiteY3" fmla="*/ 5151120 h 5151120"/>
              <a:gd name="connsiteX4" fmla="*/ 0 w 3573780"/>
              <a:gd name="connsiteY4" fmla="*/ 2418080 h 5151120"/>
              <a:gd name="connsiteX5" fmla="*/ 0 w 3573780"/>
              <a:gd name="connsiteY5" fmla="*/ 2372360 h 5151120"/>
              <a:gd name="connsiteX0" fmla="*/ 0 w 3573780"/>
              <a:gd name="connsiteY0" fmla="*/ 2372360 h 2418080"/>
              <a:gd name="connsiteX1" fmla="*/ 0 w 3573780"/>
              <a:gd name="connsiteY1" fmla="*/ 1021080 h 2418080"/>
              <a:gd name="connsiteX2" fmla="*/ 3573780 w 3573780"/>
              <a:gd name="connsiteY2" fmla="*/ 0 h 2418080"/>
              <a:gd name="connsiteX3" fmla="*/ 3568700 w 3573780"/>
              <a:gd name="connsiteY3" fmla="*/ 2392680 h 2418080"/>
              <a:gd name="connsiteX4" fmla="*/ 0 w 3573780"/>
              <a:gd name="connsiteY4" fmla="*/ 2418080 h 2418080"/>
              <a:gd name="connsiteX5" fmla="*/ 0 w 3573780"/>
              <a:gd name="connsiteY5" fmla="*/ 2372360 h 241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3780" h="2418080">
                <a:moveTo>
                  <a:pt x="0" y="2372360"/>
                </a:moveTo>
                <a:lnTo>
                  <a:pt x="0" y="1021080"/>
                </a:lnTo>
                <a:lnTo>
                  <a:pt x="3573780" y="0"/>
                </a:lnTo>
                <a:cubicBezTo>
                  <a:pt x="3572087" y="797560"/>
                  <a:pt x="3570393" y="1595120"/>
                  <a:pt x="3568700" y="2392680"/>
                </a:cubicBezTo>
                <a:lnTo>
                  <a:pt x="0" y="2418080"/>
                </a:lnTo>
                <a:lnTo>
                  <a:pt x="0" y="237236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10" y="1592921"/>
            <a:ext cx="7553833"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2</a:t>
            </a:r>
          </a:p>
        </p:txBody>
      </p:sp>
      <p:sp>
        <p:nvSpPr>
          <p:cNvPr id="12"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pic>
        <p:nvPicPr>
          <p:cNvPr id="14" name="Imagen 13"/>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sp>
        <p:nvSpPr>
          <p:cNvPr id="9" name="Freeform 5">
            <a:extLst>
              <a:ext uri="{FF2B5EF4-FFF2-40B4-BE49-F238E27FC236}">
                <a16:creationId xmlns:a16="http://schemas.microsoft.com/office/drawing/2014/main" id="{22E0AD7B-150C-EB41-978F-26BBDF5F4223}"/>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1"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2479449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dea Prinicpal_Gris">
    <p:bg>
      <p:bgRef idx="1001">
        <a:schemeClr val="bg2"/>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83671" y="725397"/>
            <a:ext cx="9475765" cy="5269827"/>
          </a:xfrm>
          <a:prstGeom prst="rect">
            <a:avLst/>
          </a:prstGeom>
        </p:spPr>
        <p:txBody>
          <a:bodyPr vert="horz" lIns="0" tIns="0" rIns="0" bIns="0" rtlCol="0" anchor="t">
            <a:noAutofit/>
          </a:bodyPr>
          <a:lstStyle>
            <a:lvl1pPr>
              <a:defRPr sz="3198">
                <a:solidFill>
                  <a:schemeClr val="tx1"/>
                </a:solidFill>
              </a:defRPr>
            </a:lvl1pPr>
          </a:lstStyle>
          <a:p>
            <a:r>
              <a:rPr lang="es-ES" dirty="0"/>
              <a:t>Haga clic para un texto destacado o una idea principal</a:t>
            </a:r>
          </a:p>
        </p:txBody>
      </p:sp>
      <p:sp>
        <p:nvSpPr>
          <p:cNvPr id="9"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tx1"/>
                </a:solidFill>
              </a:rPr>
              <a:pPr algn="r"/>
              <a:t>‹Nº›</a:t>
            </a:fld>
            <a:endParaRPr lang="es-ES" sz="1067" dirty="0">
              <a:solidFill>
                <a:schemeClr val="tx1"/>
              </a:solidFill>
            </a:endParaRPr>
          </a:p>
        </p:txBody>
      </p:sp>
      <p:pic>
        <p:nvPicPr>
          <p:cNvPr id="17" name="Imagen 16"/>
          <p:cNvPicPr>
            <a:picLocks noChangeAspect="1"/>
          </p:cNvPicPr>
          <p:nvPr userDrawn="1"/>
        </p:nvPicPr>
        <p:blipFill>
          <a:blip r:embed="rId2">
            <a:lum/>
          </a:blip>
          <a:stretch>
            <a:fillRect/>
          </a:stretch>
        </p:blipFill>
        <p:spPr>
          <a:xfrm>
            <a:off x="8887261" y="6540533"/>
            <a:ext cx="1145182" cy="248840"/>
          </a:xfrm>
          <a:prstGeom prst="rect">
            <a:avLst/>
          </a:prstGeom>
        </p:spPr>
      </p:pic>
      <p:sp>
        <p:nvSpPr>
          <p:cNvPr id="19" name="Freeform 5"/>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Tree>
    <p:extLst>
      <p:ext uri="{BB962C8B-B14F-4D97-AF65-F5344CB8AC3E}">
        <p14:creationId xmlns:p14="http://schemas.microsoft.com/office/powerpoint/2010/main" val="403722187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dea principal. Piel">
    <p:bg>
      <p:bgRef idx="1001">
        <a:schemeClr val="bg2"/>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83671" y="725397"/>
            <a:ext cx="9475765" cy="5269827"/>
          </a:xfrm>
          <a:prstGeom prst="rect">
            <a:avLst/>
          </a:prstGeom>
        </p:spPr>
        <p:txBody>
          <a:bodyPr vert="horz" lIns="0" tIns="0" rIns="0" bIns="0" rtlCol="0" anchor="t">
            <a:noAutofit/>
          </a:bodyPr>
          <a:lstStyle>
            <a:lvl1pPr>
              <a:defRPr sz="3198">
                <a:solidFill>
                  <a:schemeClr val="bg1"/>
                </a:solidFill>
              </a:defRPr>
            </a:lvl1pPr>
          </a:lstStyle>
          <a:p>
            <a:r>
              <a:rPr lang="es-ES" dirty="0"/>
              <a:t>Haga clic para un texto destacado o una idea principal</a:t>
            </a:r>
          </a:p>
        </p:txBody>
      </p:sp>
      <p:sp>
        <p:nvSpPr>
          <p:cNvPr id="13"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913930" rtl="0" eaLnBrk="1" fontAlgn="auto" latinLnBrk="0" hangingPunct="1">
              <a:lnSpc>
                <a:spcPct val="100000"/>
              </a:lnSpc>
              <a:spcBef>
                <a:spcPts val="0"/>
              </a:spcBef>
              <a:spcAft>
                <a:spcPts val="0"/>
              </a:spcAft>
              <a:buClrTx/>
              <a:buSzTx/>
              <a:buFontTx/>
              <a:buNone/>
              <a:tabLst/>
              <a:defRPr/>
            </a:pPr>
            <a:fld id="{A5078871-D93F-4D40-B540-DC74CFDF655C}" type="slidenum">
              <a:rPr kumimoji="0" lang="es-ES" sz="1067" b="0" i="0" u="none" strike="noStrike" kern="1200" cap="none" spc="0" normalizeH="0" baseline="0" noProof="0" smtClean="0">
                <a:ln>
                  <a:noFill/>
                </a:ln>
                <a:solidFill>
                  <a:srgbClr val="1A3B47"/>
                </a:solidFill>
                <a:effectLst/>
                <a:uLnTx/>
                <a:uFillTx/>
                <a:latin typeface="Soho Gothic Pro" panose="020B0503030504020204" pitchFamily="34" charset="77"/>
                <a:ea typeface="+mn-ea"/>
                <a:cs typeface="+mn-cs"/>
              </a:rPr>
              <a:pPr marL="0" marR="0" lvl="0" indent="0" algn="r" defTabSz="913930" rtl="0" eaLnBrk="1" fontAlgn="auto" latinLnBrk="0" hangingPunct="1">
                <a:lnSpc>
                  <a:spcPct val="100000"/>
                </a:lnSpc>
                <a:spcBef>
                  <a:spcPts val="0"/>
                </a:spcBef>
                <a:spcAft>
                  <a:spcPts val="0"/>
                </a:spcAft>
                <a:buClrTx/>
                <a:buSzTx/>
                <a:buFontTx/>
                <a:buNone/>
                <a:tabLst/>
                <a:defRPr/>
              </a:pPr>
              <a:t>‹Nº›</a:t>
            </a:fld>
            <a:endParaRPr kumimoji="0" lang="es-ES" sz="1067" b="0" i="0" u="none" strike="noStrike" kern="1200" cap="none" spc="0" normalizeH="0" baseline="0" noProof="0" dirty="0">
              <a:ln>
                <a:noFill/>
              </a:ln>
              <a:solidFill>
                <a:srgbClr val="1A3B47"/>
              </a:solidFill>
              <a:effectLst/>
              <a:uLnTx/>
              <a:uFillTx/>
              <a:latin typeface="Soho Gothic Pro" panose="020B0503030504020204" pitchFamily="34" charset="77"/>
              <a:ea typeface="+mn-ea"/>
              <a:cs typeface="+mn-cs"/>
            </a:endParaRPr>
          </a:p>
        </p:txBody>
      </p:sp>
      <p:pic>
        <p:nvPicPr>
          <p:cNvPr id="15" name="Imagen 14"/>
          <p:cNvPicPr>
            <a:picLocks noChangeAspect="1"/>
          </p:cNvPicPr>
          <p:nvPr userDrawn="1"/>
        </p:nvPicPr>
        <p:blipFill>
          <a:blip r:embed="rId2">
            <a:lum/>
          </a:blip>
          <a:stretch>
            <a:fillRect/>
          </a:stretch>
        </p:blipFill>
        <p:spPr>
          <a:xfrm>
            <a:off x="8887261" y="6540533"/>
            <a:ext cx="1145182" cy="248840"/>
          </a:xfrm>
          <a:prstGeom prst="rect">
            <a:avLst/>
          </a:prstGeom>
        </p:spPr>
      </p:pic>
      <p:sp>
        <p:nvSpPr>
          <p:cNvPr id="17" name="Freeform 5"/>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Tree>
    <p:extLst>
      <p:ext uri="{BB962C8B-B14F-4D97-AF65-F5344CB8AC3E}">
        <p14:creationId xmlns:p14="http://schemas.microsoft.com/office/powerpoint/2010/main" val="416495967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dea principal. Grafito">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83671" y="725397"/>
            <a:ext cx="9475765" cy="5269827"/>
          </a:xfrm>
          <a:prstGeom prst="rect">
            <a:avLst/>
          </a:prstGeom>
        </p:spPr>
        <p:txBody>
          <a:bodyPr vert="horz" lIns="0" tIns="0" rIns="0" bIns="0" rtlCol="0" anchor="t">
            <a:noAutofit/>
          </a:bodyPr>
          <a:lstStyle>
            <a:lvl1pPr>
              <a:defRPr sz="3198">
                <a:solidFill>
                  <a:schemeClr val="tx1"/>
                </a:solidFill>
              </a:defRPr>
            </a:lvl1pPr>
          </a:lstStyle>
          <a:p>
            <a:r>
              <a:rPr lang="es-ES" dirty="0"/>
              <a:t>Haga clic para un texto destacado o una idea principal</a:t>
            </a:r>
          </a:p>
        </p:txBody>
      </p:sp>
      <p:sp>
        <p:nvSpPr>
          <p:cNvPr id="7"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tx1"/>
                </a:solidFill>
              </a:rPr>
              <a:pPr algn="r"/>
              <a:t>‹Nº›</a:t>
            </a:fld>
            <a:endParaRPr lang="es-ES" sz="1067" dirty="0">
              <a:solidFill>
                <a:schemeClr val="tx1"/>
              </a:solidFill>
            </a:endParaRPr>
          </a:p>
        </p:txBody>
      </p:sp>
      <p:pic>
        <p:nvPicPr>
          <p:cNvPr id="12" name="Imagen 11"/>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pic>
        <p:nvPicPr>
          <p:cNvPr id="15" name="Imagen 14">
            <a:extLst>
              <a:ext uri="{FF2B5EF4-FFF2-40B4-BE49-F238E27FC236}">
                <a16:creationId xmlns:a16="http://schemas.microsoft.com/office/drawing/2014/main" id="{A3612F95-8251-5349-ABFE-8A62EF3295EE}"/>
              </a:ext>
            </a:extLst>
          </p:cNvPr>
          <p:cNvPicPr>
            <a:picLocks noChangeAspect="1"/>
          </p:cNvPicPr>
          <p:nvPr userDrawn="1"/>
        </p:nvPicPr>
        <p:blipFill>
          <a:blip r:embed="rId3"/>
          <a:stretch>
            <a:fillRect/>
          </a:stretch>
        </p:blipFill>
        <p:spPr>
          <a:xfrm>
            <a:off x="336004" y="6505495"/>
            <a:ext cx="859202" cy="170476"/>
          </a:xfrm>
          <a:prstGeom prst="rect">
            <a:avLst/>
          </a:prstGeom>
        </p:spPr>
      </p:pic>
    </p:spTree>
    <p:extLst>
      <p:ext uri="{BB962C8B-B14F-4D97-AF65-F5344CB8AC3E}">
        <p14:creationId xmlns:p14="http://schemas.microsoft.com/office/powerpoint/2010/main" val="74964780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dea principal. Amarillo">
    <p:bg>
      <p:bgRef idx="1001">
        <a:schemeClr val="bg2"/>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10E9B03-F7C3-9F47-9D4A-723840648AC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83671" y="716497"/>
            <a:ext cx="9475765" cy="5269827"/>
          </a:xfrm>
          <a:prstGeom prst="rect">
            <a:avLst/>
          </a:prstGeom>
        </p:spPr>
        <p:txBody>
          <a:bodyPr vert="horz" lIns="0" tIns="0" rIns="0" bIns="0" rtlCol="0" anchor="t">
            <a:noAutofit/>
          </a:bodyPr>
          <a:lstStyle>
            <a:lvl1pPr>
              <a:defRPr sz="3198">
                <a:solidFill>
                  <a:schemeClr val="bg1"/>
                </a:solidFill>
              </a:defRPr>
            </a:lvl1pPr>
          </a:lstStyle>
          <a:p>
            <a:r>
              <a:rPr lang="es-ES" dirty="0"/>
              <a:t>Haga clic para un texto destacado o una idea principal</a:t>
            </a:r>
          </a:p>
        </p:txBody>
      </p:sp>
      <p:sp>
        <p:nvSpPr>
          <p:cNvPr id="14"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913930" rtl="0" eaLnBrk="1" fontAlgn="auto" latinLnBrk="0" hangingPunct="1">
              <a:lnSpc>
                <a:spcPct val="100000"/>
              </a:lnSpc>
              <a:spcBef>
                <a:spcPts val="0"/>
              </a:spcBef>
              <a:spcAft>
                <a:spcPts val="0"/>
              </a:spcAft>
              <a:buClrTx/>
              <a:buSzTx/>
              <a:buFontTx/>
              <a:buNone/>
              <a:tabLst/>
              <a:defRPr/>
            </a:pPr>
            <a:fld id="{A5078871-D93F-4D40-B540-DC74CFDF655C}" type="slidenum">
              <a:rPr kumimoji="0" lang="es-ES" sz="1067" b="0" i="0" u="none" strike="noStrike" kern="1200" cap="none" spc="0" normalizeH="0" baseline="0" noProof="0" smtClean="0">
                <a:ln>
                  <a:noFill/>
                </a:ln>
                <a:solidFill>
                  <a:srgbClr val="1A3B47"/>
                </a:solidFill>
                <a:effectLst/>
                <a:uLnTx/>
                <a:uFillTx/>
                <a:latin typeface="Soho Gothic Pro" panose="020B0503030504020204" pitchFamily="34" charset="77"/>
                <a:ea typeface="+mn-ea"/>
                <a:cs typeface="+mn-cs"/>
              </a:rPr>
              <a:pPr marL="0" marR="0" lvl="0" indent="0" algn="r" defTabSz="913930" rtl="0" eaLnBrk="1" fontAlgn="auto" latinLnBrk="0" hangingPunct="1">
                <a:lnSpc>
                  <a:spcPct val="100000"/>
                </a:lnSpc>
                <a:spcBef>
                  <a:spcPts val="0"/>
                </a:spcBef>
                <a:spcAft>
                  <a:spcPts val="0"/>
                </a:spcAft>
                <a:buClrTx/>
                <a:buSzTx/>
                <a:buFontTx/>
                <a:buNone/>
                <a:tabLst/>
                <a:defRPr/>
              </a:pPr>
              <a:t>‹Nº›</a:t>
            </a:fld>
            <a:endParaRPr kumimoji="0" lang="es-ES" sz="1067" b="0" i="0" u="none" strike="noStrike" kern="1200" cap="none" spc="0" normalizeH="0" baseline="0" noProof="0" dirty="0">
              <a:ln>
                <a:noFill/>
              </a:ln>
              <a:solidFill>
                <a:srgbClr val="1A3B47"/>
              </a:solidFill>
              <a:effectLst/>
              <a:uLnTx/>
              <a:uFillTx/>
              <a:latin typeface="Soho Gothic Pro" panose="020B0503030504020204" pitchFamily="34" charset="77"/>
              <a:ea typeface="+mn-ea"/>
              <a:cs typeface="+mn-cs"/>
            </a:endParaRPr>
          </a:p>
        </p:txBody>
      </p:sp>
      <p:pic>
        <p:nvPicPr>
          <p:cNvPr id="18" name="Imagen 17"/>
          <p:cNvPicPr>
            <a:picLocks noChangeAspect="1"/>
          </p:cNvPicPr>
          <p:nvPr userDrawn="1"/>
        </p:nvPicPr>
        <p:blipFill>
          <a:blip r:embed="rId2">
            <a:lum/>
          </a:blip>
          <a:stretch>
            <a:fillRect/>
          </a:stretch>
        </p:blipFill>
        <p:spPr>
          <a:xfrm>
            <a:off x="8887261" y="6540533"/>
            <a:ext cx="1145182" cy="248840"/>
          </a:xfrm>
          <a:prstGeom prst="rect">
            <a:avLst/>
          </a:prstGeom>
        </p:spPr>
      </p:pic>
      <p:sp>
        <p:nvSpPr>
          <p:cNvPr id="19" name="Freeform 5"/>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Tree>
    <p:extLst>
      <p:ext uri="{BB962C8B-B14F-4D97-AF65-F5344CB8AC3E}">
        <p14:creationId xmlns:p14="http://schemas.microsoft.com/office/powerpoint/2010/main" val="96267304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dea principal. Naranja">
    <p:bg>
      <p:bgRef idx="1001">
        <a:schemeClr val="bg2"/>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10E9B03-F7C3-9F47-9D4A-723840648AC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83671" y="716501"/>
            <a:ext cx="9475765" cy="5269827"/>
          </a:xfrm>
          <a:prstGeom prst="rect">
            <a:avLst/>
          </a:prstGeom>
        </p:spPr>
        <p:txBody>
          <a:bodyPr vert="horz" lIns="0" tIns="0" rIns="0" bIns="0" rtlCol="0" anchor="t">
            <a:noAutofit/>
          </a:bodyPr>
          <a:lstStyle>
            <a:lvl1pPr>
              <a:defRPr sz="3198">
                <a:solidFill>
                  <a:schemeClr val="tx1"/>
                </a:solidFill>
              </a:defRPr>
            </a:lvl1pPr>
          </a:lstStyle>
          <a:p>
            <a:r>
              <a:rPr lang="es-ES" dirty="0"/>
              <a:t>Haga clic para un texto destacado o una idea principal</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tx1"/>
                </a:solidFill>
              </a:rPr>
              <a:pPr algn="r"/>
              <a:t>‹Nº›</a:t>
            </a:fld>
            <a:endParaRPr lang="es-ES" sz="1067" dirty="0">
              <a:solidFill>
                <a:schemeClr val="tx1"/>
              </a:solidFill>
            </a:endParaRPr>
          </a:p>
        </p:txBody>
      </p:sp>
      <p:pic>
        <p:nvPicPr>
          <p:cNvPr id="14" name="Imagen 13"/>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pic>
        <p:nvPicPr>
          <p:cNvPr id="16" name="Imagen 15">
            <a:extLst>
              <a:ext uri="{FF2B5EF4-FFF2-40B4-BE49-F238E27FC236}">
                <a16:creationId xmlns:a16="http://schemas.microsoft.com/office/drawing/2014/main" id="{A3612F95-8251-5349-ABFE-8A62EF3295EE}"/>
              </a:ext>
            </a:extLst>
          </p:cNvPr>
          <p:cNvPicPr>
            <a:picLocks noChangeAspect="1"/>
          </p:cNvPicPr>
          <p:nvPr userDrawn="1"/>
        </p:nvPicPr>
        <p:blipFill>
          <a:blip r:embed="rId3"/>
          <a:stretch>
            <a:fillRect/>
          </a:stretch>
        </p:blipFill>
        <p:spPr>
          <a:xfrm>
            <a:off x="336004" y="6505495"/>
            <a:ext cx="859202" cy="170476"/>
          </a:xfrm>
          <a:prstGeom prst="rect">
            <a:avLst/>
          </a:prstGeom>
        </p:spPr>
      </p:pic>
    </p:spTree>
    <p:extLst>
      <p:ext uri="{BB962C8B-B14F-4D97-AF65-F5344CB8AC3E}">
        <p14:creationId xmlns:p14="http://schemas.microsoft.com/office/powerpoint/2010/main" val="158782627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dea principal. Rosa">
    <p:bg>
      <p:bgRef idx="1001">
        <a:schemeClr val="bg2"/>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10E9B03-F7C3-9F47-9D4A-723840648AC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83671" y="716497"/>
            <a:ext cx="9475765" cy="5269827"/>
          </a:xfrm>
          <a:prstGeom prst="rect">
            <a:avLst/>
          </a:prstGeom>
        </p:spPr>
        <p:txBody>
          <a:bodyPr vert="horz" lIns="0" tIns="0" rIns="0" bIns="0" rtlCol="0" anchor="t">
            <a:noAutofit/>
          </a:bodyPr>
          <a:lstStyle>
            <a:lvl1pPr>
              <a:defRPr sz="3198">
                <a:solidFill>
                  <a:schemeClr val="tx1"/>
                </a:solidFill>
              </a:defRPr>
            </a:lvl1pPr>
          </a:lstStyle>
          <a:p>
            <a:r>
              <a:rPr lang="es-ES" dirty="0"/>
              <a:t>Haga clic para un texto destacado o una idea principal</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tx1"/>
                </a:solidFill>
              </a:rPr>
              <a:pPr algn="r"/>
              <a:t>‹Nº›</a:t>
            </a:fld>
            <a:endParaRPr lang="es-ES" sz="1067" dirty="0">
              <a:solidFill>
                <a:schemeClr val="tx1"/>
              </a:solidFill>
            </a:endParaRPr>
          </a:p>
        </p:txBody>
      </p:sp>
      <p:pic>
        <p:nvPicPr>
          <p:cNvPr id="14" name="Imagen 13"/>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pic>
        <p:nvPicPr>
          <p:cNvPr id="16" name="Imagen 15">
            <a:extLst>
              <a:ext uri="{FF2B5EF4-FFF2-40B4-BE49-F238E27FC236}">
                <a16:creationId xmlns:a16="http://schemas.microsoft.com/office/drawing/2014/main" id="{A3612F95-8251-5349-ABFE-8A62EF3295EE}"/>
              </a:ext>
            </a:extLst>
          </p:cNvPr>
          <p:cNvPicPr>
            <a:picLocks noChangeAspect="1"/>
          </p:cNvPicPr>
          <p:nvPr userDrawn="1"/>
        </p:nvPicPr>
        <p:blipFill>
          <a:blip r:embed="rId3"/>
          <a:stretch>
            <a:fillRect/>
          </a:stretch>
        </p:blipFill>
        <p:spPr>
          <a:xfrm>
            <a:off x="336004" y="6505495"/>
            <a:ext cx="859202" cy="170476"/>
          </a:xfrm>
          <a:prstGeom prst="rect">
            <a:avLst/>
          </a:prstGeom>
        </p:spPr>
      </p:pic>
    </p:spTree>
    <p:extLst>
      <p:ext uri="{BB962C8B-B14F-4D97-AF65-F5344CB8AC3E}">
        <p14:creationId xmlns:p14="http://schemas.microsoft.com/office/powerpoint/2010/main" val="379751139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dea principal. Verde">
    <p:bg>
      <p:bgRef idx="1001">
        <a:schemeClr val="bg2"/>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10E9B03-F7C3-9F47-9D4A-723840648AC5}"/>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83671" y="716497"/>
            <a:ext cx="9475765" cy="5269827"/>
          </a:xfrm>
          <a:prstGeom prst="rect">
            <a:avLst/>
          </a:prstGeom>
        </p:spPr>
        <p:txBody>
          <a:bodyPr vert="horz" lIns="0" tIns="0" rIns="0" bIns="0" rtlCol="0" anchor="t">
            <a:noAutofit/>
          </a:bodyPr>
          <a:lstStyle>
            <a:lvl1pPr>
              <a:defRPr sz="3198">
                <a:solidFill>
                  <a:schemeClr val="tx1"/>
                </a:solidFill>
              </a:defRPr>
            </a:lvl1pPr>
          </a:lstStyle>
          <a:p>
            <a:r>
              <a:rPr lang="es-ES" dirty="0"/>
              <a:t>Haga clic para un texto destacado o una idea principal</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tx1"/>
                </a:solidFill>
              </a:rPr>
              <a:pPr algn="r"/>
              <a:t>‹Nº›</a:t>
            </a:fld>
            <a:endParaRPr lang="es-ES" sz="1067" dirty="0">
              <a:solidFill>
                <a:schemeClr val="tx1"/>
              </a:solidFill>
            </a:endParaRPr>
          </a:p>
        </p:txBody>
      </p:sp>
      <p:pic>
        <p:nvPicPr>
          <p:cNvPr id="14" name="Imagen 13"/>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pic>
        <p:nvPicPr>
          <p:cNvPr id="16" name="Imagen 15">
            <a:extLst>
              <a:ext uri="{FF2B5EF4-FFF2-40B4-BE49-F238E27FC236}">
                <a16:creationId xmlns:a16="http://schemas.microsoft.com/office/drawing/2014/main" id="{A3612F95-8251-5349-ABFE-8A62EF3295EE}"/>
              </a:ext>
            </a:extLst>
          </p:cNvPr>
          <p:cNvPicPr>
            <a:picLocks noChangeAspect="1"/>
          </p:cNvPicPr>
          <p:nvPr userDrawn="1"/>
        </p:nvPicPr>
        <p:blipFill>
          <a:blip r:embed="rId3"/>
          <a:stretch>
            <a:fillRect/>
          </a:stretch>
        </p:blipFill>
        <p:spPr>
          <a:xfrm>
            <a:off x="336004" y="6505495"/>
            <a:ext cx="859202" cy="170476"/>
          </a:xfrm>
          <a:prstGeom prst="rect">
            <a:avLst/>
          </a:prstGeom>
        </p:spPr>
      </p:pic>
    </p:spTree>
    <p:extLst>
      <p:ext uri="{BB962C8B-B14F-4D97-AF65-F5344CB8AC3E}">
        <p14:creationId xmlns:p14="http://schemas.microsoft.com/office/powerpoint/2010/main" val="339132319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dea principal. Azul">
    <p:bg>
      <p:bgRef idx="1001">
        <a:schemeClr val="bg2"/>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10E9B03-F7C3-9F47-9D4A-723840648AC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83671" y="716501"/>
            <a:ext cx="9475765" cy="5269827"/>
          </a:xfrm>
          <a:prstGeom prst="rect">
            <a:avLst/>
          </a:prstGeom>
        </p:spPr>
        <p:txBody>
          <a:bodyPr vert="horz" lIns="0" tIns="0" rIns="0" bIns="0" rtlCol="0" anchor="t">
            <a:noAutofit/>
          </a:bodyPr>
          <a:lstStyle>
            <a:lvl1pPr>
              <a:defRPr sz="3198">
                <a:solidFill>
                  <a:schemeClr val="tx1"/>
                </a:solidFill>
              </a:defRPr>
            </a:lvl1pPr>
          </a:lstStyle>
          <a:p>
            <a:r>
              <a:rPr lang="es-ES" dirty="0"/>
              <a:t>Haga clic para un texto destacado o una idea principal</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tx1"/>
                </a:solidFill>
              </a:rPr>
              <a:pPr algn="r"/>
              <a:t>‹Nº›</a:t>
            </a:fld>
            <a:endParaRPr lang="es-ES" sz="1067" dirty="0">
              <a:solidFill>
                <a:schemeClr val="tx1"/>
              </a:solidFill>
            </a:endParaRPr>
          </a:p>
        </p:txBody>
      </p:sp>
      <p:pic>
        <p:nvPicPr>
          <p:cNvPr id="14" name="Imagen 13"/>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pic>
        <p:nvPicPr>
          <p:cNvPr id="16" name="Imagen 15">
            <a:extLst>
              <a:ext uri="{FF2B5EF4-FFF2-40B4-BE49-F238E27FC236}">
                <a16:creationId xmlns:a16="http://schemas.microsoft.com/office/drawing/2014/main" id="{A3612F95-8251-5349-ABFE-8A62EF3295EE}"/>
              </a:ext>
            </a:extLst>
          </p:cNvPr>
          <p:cNvPicPr>
            <a:picLocks noChangeAspect="1"/>
          </p:cNvPicPr>
          <p:nvPr userDrawn="1"/>
        </p:nvPicPr>
        <p:blipFill>
          <a:blip r:embed="rId3"/>
          <a:stretch>
            <a:fillRect/>
          </a:stretch>
        </p:blipFill>
        <p:spPr>
          <a:xfrm>
            <a:off x="336004" y="6505495"/>
            <a:ext cx="859202" cy="170476"/>
          </a:xfrm>
          <a:prstGeom prst="rect">
            <a:avLst/>
          </a:prstGeom>
        </p:spPr>
      </p:pic>
    </p:spTree>
    <p:extLst>
      <p:ext uri="{BB962C8B-B14F-4D97-AF65-F5344CB8AC3E}">
        <p14:creationId xmlns:p14="http://schemas.microsoft.com/office/powerpoint/2010/main" val="263682330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ortada blanca">
    <p:spTree>
      <p:nvGrpSpPr>
        <p:cNvPr id="1" name=""/>
        <p:cNvGrpSpPr/>
        <p:nvPr/>
      </p:nvGrpSpPr>
      <p:grpSpPr>
        <a:xfrm>
          <a:off x="0" y="0"/>
          <a:ext cx="0" cy="0"/>
          <a:chOff x="0" y="0"/>
          <a:chExt cx="0" cy="0"/>
        </a:xfrm>
      </p:grpSpPr>
      <p:sp>
        <p:nvSpPr>
          <p:cNvPr id="10"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336006" y="4414944"/>
            <a:ext cx="5651500" cy="290408"/>
          </a:xfrm>
          <a:prstGeom prst="rect">
            <a:avLst/>
          </a:prstGeom>
        </p:spPr>
        <p:txBody>
          <a:bodyPr lIns="0" tIns="0" rIns="0" bIns="0"/>
          <a:lstStyle>
            <a:lvl1pPr marL="0" indent="0">
              <a:buNone/>
              <a:defRPr sz="1801"/>
            </a:lvl1pPr>
          </a:lstStyle>
          <a:p>
            <a:r>
              <a:rPr lang="es-ES" dirty="0"/>
              <a:t>Editar el subtitulo de la presentación 
</a:t>
            </a: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2" y="2428697"/>
            <a:ext cx="6310745" cy="1648341"/>
          </a:xfrm>
          <a:prstGeom prst="rect">
            <a:avLst/>
          </a:prstGeom>
        </p:spPr>
        <p:txBody>
          <a:bodyPr vert="horz" lIns="0" tIns="0" rIns="0" bIns="0" rtlCol="0" anchor="t">
            <a:noAutofit/>
          </a:bodyPr>
          <a:lstStyle>
            <a:lvl1pPr>
              <a:defRPr sz="4400"/>
            </a:lvl1pPr>
          </a:lstStyle>
          <a:p>
            <a:r>
              <a:rPr lang="es-ES" dirty="0"/>
              <a:t>Haga clic para </a:t>
            </a:r>
            <a:br>
              <a:rPr lang="es-ES" dirty="0"/>
            </a:br>
            <a:r>
              <a:rPr lang="es-ES" dirty="0"/>
              <a:t>el título principal</a:t>
            </a:r>
          </a:p>
        </p:txBody>
      </p:sp>
      <p:sp>
        <p:nvSpPr>
          <p:cNvPr id="6" name="Marcador de contenido 10">
            <a:extLst>
              <a:ext uri="{FF2B5EF4-FFF2-40B4-BE49-F238E27FC236}">
                <a16:creationId xmlns:a16="http://schemas.microsoft.com/office/drawing/2014/main" id="{0ED2E0BC-0F09-B942-97D8-1F9D0BA0C15C}"/>
              </a:ext>
            </a:extLst>
          </p:cNvPr>
          <p:cNvSpPr>
            <a:spLocks noGrp="1"/>
          </p:cNvSpPr>
          <p:nvPr>
            <p:ph sz="quarter" idx="12" hasCustomPrompt="1"/>
          </p:nvPr>
        </p:nvSpPr>
        <p:spPr>
          <a:xfrm>
            <a:off x="336006" y="4853100"/>
            <a:ext cx="5651500" cy="199445"/>
          </a:xfrm>
          <a:prstGeom prst="rect">
            <a:avLst/>
          </a:prstGeom>
        </p:spPr>
        <p:txBody>
          <a:bodyPr lIns="0" tIns="0" rIns="0" bIns="0"/>
          <a:lstStyle>
            <a:lvl1pPr marL="0" indent="0">
              <a:buNone/>
              <a:defRPr sz="1600"/>
            </a:lvl1pPr>
          </a:lstStyle>
          <a:p>
            <a:r>
              <a:rPr lang="es-ES" dirty="0"/>
              <a:t>Lugar. 00.00.0000</a:t>
            </a:r>
          </a:p>
        </p:txBody>
      </p:sp>
      <p:sp>
        <p:nvSpPr>
          <p:cNvPr id="3" name="Marcador de posición de imagen 2">
            <a:extLst>
              <a:ext uri="{FF2B5EF4-FFF2-40B4-BE49-F238E27FC236}">
                <a16:creationId xmlns:a16="http://schemas.microsoft.com/office/drawing/2014/main" id="{915FE453-3A51-064C-9757-E79594281FF1}"/>
              </a:ext>
            </a:extLst>
          </p:cNvPr>
          <p:cNvSpPr>
            <a:spLocks noGrp="1"/>
          </p:cNvSpPr>
          <p:nvPr>
            <p:ph type="pic" sz="quarter" idx="13" hasCustomPrompt="1"/>
          </p:nvPr>
        </p:nvSpPr>
        <p:spPr>
          <a:xfrm>
            <a:off x="336006" y="986371"/>
            <a:ext cx="1799166" cy="639233"/>
          </a:xfrm>
          <a:prstGeom prst="rect">
            <a:avLst/>
          </a:prstGeom>
        </p:spPr>
        <p:txBody>
          <a:bodyPr anchor="ctr"/>
          <a:lstStyle>
            <a:lvl1pPr marL="0" indent="0" algn="ctr">
              <a:buNone/>
              <a:defRPr sz="1333"/>
            </a:lvl1pPr>
          </a:lstStyle>
          <a:p>
            <a:r>
              <a:rPr lang="es-ES" dirty="0"/>
              <a:t>Logo cliente</a:t>
            </a:r>
          </a:p>
        </p:txBody>
      </p:sp>
      <p:pic>
        <p:nvPicPr>
          <p:cNvPr id="7" name="Imagen 6">
            <a:extLst>
              <a:ext uri="{FF2B5EF4-FFF2-40B4-BE49-F238E27FC236}">
                <a16:creationId xmlns:a16="http://schemas.microsoft.com/office/drawing/2014/main" id="{DB9B7611-A75B-714A-9D2A-408948DB3B58}"/>
              </a:ext>
            </a:extLst>
          </p:cNvPr>
          <p:cNvPicPr>
            <a:picLocks noChangeAspect="1"/>
          </p:cNvPicPr>
          <p:nvPr userDrawn="1"/>
        </p:nvPicPr>
        <p:blipFill>
          <a:blip r:embed="rId2"/>
          <a:stretch>
            <a:fillRect/>
          </a:stretch>
        </p:blipFill>
        <p:spPr>
          <a:xfrm>
            <a:off x="8085668" y="6337303"/>
            <a:ext cx="1444604" cy="176283"/>
          </a:xfrm>
          <a:prstGeom prst="rect">
            <a:avLst/>
          </a:prstGeom>
        </p:spPr>
      </p:pic>
      <p:pic>
        <p:nvPicPr>
          <p:cNvPr id="9" name="Imagen 8">
            <a:extLst>
              <a:ext uri="{FF2B5EF4-FFF2-40B4-BE49-F238E27FC236}">
                <a16:creationId xmlns:a16="http://schemas.microsoft.com/office/drawing/2014/main" id="{57AA245C-134F-EB49-90BA-678E5983EABD}"/>
              </a:ext>
            </a:extLst>
          </p:cNvPr>
          <p:cNvPicPr>
            <a:picLocks noChangeAspect="1"/>
          </p:cNvPicPr>
          <p:nvPr userDrawn="1"/>
        </p:nvPicPr>
        <p:blipFill>
          <a:blip r:embed="rId3"/>
          <a:stretch>
            <a:fillRect/>
          </a:stretch>
        </p:blipFill>
        <p:spPr>
          <a:xfrm>
            <a:off x="385019" y="6118996"/>
            <a:ext cx="1795156" cy="356183"/>
          </a:xfrm>
          <a:prstGeom prst="rect">
            <a:avLst/>
          </a:prstGeom>
        </p:spPr>
      </p:pic>
      <p:grpSp>
        <p:nvGrpSpPr>
          <p:cNvPr id="11" name="Grupo 10">
            <a:extLst>
              <a:ext uri="{FF2B5EF4-FFF2-40B4-BE49-F238E27FC236}">
                <a16:creationId xmlns:a16="http://schemas.microsoft.com/office/drawing/2014/main" id="{72D46510-3BCB-3746-AD05-84A58DE8C86D}"/>
              </a:ext>
            </a:extLst>
          </p:cNvPr>
          <p:cNvGrpSpPr/>
          <p:nvPr userDrawn="1"/>
        </p:nvGrpSpPr>
        <p:grpSpPr>
          <a:xfrm>
            <a:off x="6846379" y="1346032"/>
            <a:ext cx="2093250" cy="3698006"/>
            <a:chOff x="4700634" y="1022350"/>
            <a:chExt cx="1569938" cy="2774950"/>
          </a:xfrm>
          <a:solidFill>
            <a:schemeClr val="accent2"/>
          </a:solidFill>
        </p:grpSpPr>
        <p:sp>
          <p:nvSpPr>
            <p:cNvPr id="12" name="Rectángulo 6">
              <a:extLst>
                <a:ext uri="{FF2B5EF4-FFF2-40B4-BE49-F238E27FC236}">
                  <a16:creationId xmlns:a16="http://schemas.microsoft.com/office/drawing/2014/main" id="{7B3603A7-D7F6-D447-AC7E-DCEDD18B5644}"/>
                </a:ext>
              </a:extLst>
            </p:cNvPr>
            <p:cNvSpPr/>
            <p:nvPr userDrawn="1"/>
          </p:nvSpPr>
          <p:spPr>
            <a:xfrm>
              <a:off x="4707731" y="1022350"/>
              <a:ext cx="171450" cy="2774950"/>
            </a:xfrm>
            <a:custGeom>
              <a:avLst/>
              <a:gdLst>
                <a:gd name="connsiteX0" fmla="*/ 0 w 171450"/>
                <a:gd name="connsiteY0" fmla="*/ 0 h 2764631"/>
                <a:gd name="connsiteX1" fmla="*/ 171450 w 171450"/>
                <a:gd name="connsiteY1" fmla="*/ 0 h 2764631"/>
                <a:gd name="connsiteX2" fmla="*/ 171450 w 171450"/>
                <a:gd name="connsiteY2" fmla="*/ 2764631 h 2764631"/>
                <a:gd name="connsiteX3" fmla="*/ 0 w 171450"/>
                <a:gd name="connsiteY3" fmla="*/ 2764631 h 2764631"/>
                <a:gd name="connsiteX4" fmla="*/ 0 w 171450"/>
                <a:gd name="connsiteY4" fmla="*/ 0 h 2764631"/>
                <a:gd name="connsiteX0" fmla="*/ 0 w 171450"/>
                <a:gd name="connsiteY0" fmla="*/ 0 h 2764631"/>
                <a:gd name="connsiteX1" fmla="*/ 171450 w 171450"/>
                <a:gd name="connsiteY1" fmla="*/ 0 h 2764631"/>
                <a:gd name="connsiteX2" fmla="*/ 171450 w 171450"/>
                <a:gd name="connsiteY2" fmla="*/ 2707481 h 2764631"/>
                <a:gd name="connsiteX3" fmla="*/ 0 w 171450"/>
                <a:gd name="connsiteY3" fmla="*/ 2764631 h 2764631"/>
                <a:gd name="connsiteX4" fmla="*/ 0 w 171450"/>
                <a:gd name="connsiteY4" fmla="*/ 0 h 2764631"/>
                <a:gd name="connsiteX0" fmla="*/ 0 w 171450"/>
                <a:gd name="connsiteY0" fmla="*/ 0 h 2761456"/>
                <a:gd name="connsiteX1" fmla="*/ 171450 w 171450"/>
                <a:gd name="connsiteY1" fmla="*/ 0 h 2761456"/>
                <a:gd name="connsiteX2" fmla="*/ 171450 w 171450"/>
                <a:gd name="connsiteY2" fmla="*/ 2707481 h 2761456"/>
                <a:gd name="connsiteX3" fmla="*/ 0 w 171450"/>
                <a:gd name="connsiteY3" fmla="*/ 2761456 h 2761456"/>
                <a:gd name="connsiteX4" fmla="*/ 0 w 171450"/>
                <a:gd name="connsiteY4" fmla="*/ 0 h 2761456"/>
                <a:gd name="connsiteX0" fmla="*/ 0 w 171450"/>
                <a:gd name="connsiteY0" fmla="*/ 0 h 2761456"/>
                <a:gd name="connsiteX1" fmla="*/ 168275 w 171450"/>
                <a:gd name="connsiteY1" fmla="*/ 47393 h 2761456"/>
                <a:gd name="connsiteX2" fmla="*/ 171450 w 171450"/>
                <a:gd name="connsiteY2" fmla="*/ 2707481 h 2761456"/>
                <a:gd name="connsiteX3" fmla="*/ 0 w 171450"/>
                <a:gd name="connsiteY3" fmla="*/ 2761456 h 2761456"/>
                <a:gd name="connsiteX4" fmla="*/ 0 w 171450"/>
                <a:gd name="connsiteY4" fmla="*/ 0 h 276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761456">
                  <a:moveTo>
                    <a:pt x="0" y="0"/>
                  </a:moveTo>
                  <a:lnTo>
                    <a:pt x="168275" y="47393"/>
                  </a:lnTo>
                  <a:cubicBezTo>
                    <a:pt x="169333" y="934089"/>
                    <a:pt x="170392" y="1820785"/>
                    <a:pt x="171450" y="2707481"/>
                  </a:cubicBezTo>
                  <a:lnTo>
                    <a:pt x="0" y="276145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sp>
          <p:nvSpPr>
            <p:cNvPr id="13" name="Rectángulo 12">
              <a:extLst>
                <a:ext uri="{FF2B5EF4-FFF2-40B4-BE49-F238E27FC236}">
                  <a16:creationId xmlns:a16="http://schemas.microsoft.com/office/drawing/2014/main" id="{DEF7F3DA-3318-B54A-A86E-1C0912576A14}"/>
                </a:ext>
              </a:extLst>
            </p:cNvPr>
            <p:cNvSpPr/>
            <p:nvPr userDrawn="1"/>
          </p:nvSpPr>
          <p:spPr>
            <a:xfrm>
              <a:off x="6096000" y="1470024"/>
              <a:ext cx="172800" cy="1879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sp>
          <p:nvSpPr>
            <p:cNvPr id="14" name="Rectángulo 13">
              <a:extLst>
                <a:ext uri="{FF2B5EF4-FFF2-40B4-BE49-F238E27FC236}">
                  <a16:creationId xmlns:a16="http://schemas.microsoft.com/office/drawing/2014/main" id="{AF95EF0D-64BD-8C41-9271-7C7E67BA1752}"/>
                </a:ext>
              </a:extLst>
            </p:cNvPr>
            <p:cNvSpPr/>
            <p:nvPr userDrawn="1"/>
          </p:nvSpPr>
          <p:spPr>
            <a:xfrm rot="6360000">
              <a:off x="5398802" y="549962"/>
              <a:ext cx="172800" cy="15691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sp>
          <p:nvSpPr>
            <p:cNvPr id="15" name="Rectángulo 14">
              <a:extLst>
                <a:ext uri="{FF2B5EF4-FFF2-40B4-BE49-F238E27FC236}">
                  <a16:creationId xmlns:a16="http://schemas.microsoft.com/office/drawing/2014/main" id="{7C54F4E3-09F1-DA4F-AC1E-D94DC533F11F}"/>
                </a:ext>
              </a:extLst>
            </p:cNvPr>
            <p:cNvSpPr/>
            <p:nvPr userDrawn="1"/>
          </p:nvSpPr>
          <p:spPr>
            <a:xfrm rot="4440000">
              <a:off x="5430331" y="2717021"/>
              <a:ext cx="172800" cy="15076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grpSp>
        <p:nvGrpSpPr>
          <p:cNvPr id="16" name="Grupo 15">
            <a:extLst>
              <a:ext uri="{FF2B5EF4-FFF2-40B4-BE49-F238E27FC236}">
                <a16:creationId xmlns:a16="http://schemas.microsoft.com/office/drawing/2014/main" id="{EB2B45F2-8D32-A344-93BE-979FC74FCFB7}"/>
              </a:ext>
            </a:extLst>
          </p:cNvPr>
          <p:cNvGrpSpPr/>
          <p:nvPr userDrawn="1"/>
        </p:nvGrpSpPr>
        <p:grpSpPr>
          <a:xfrm>
            <a:off x="8154788" y="1346032"/>
            <a:ext cx="2093250" cy="3698006"/>
            <a:chOff x="4700634" y="1022350"/>
            <a:chExt cx="1569938" cy="2774950"/>
          </a:xfrm>
          <a:solidFill>
            <a:schemeClr val="tx2"/>
          </a:solidFill>
        </p:grpSpPr>
        <p:sp>
          <p:nvSpPr>
            <p:cNvPr id="17" name="Rectángulo 6">
              <a:extLst>
                <a:ext uri="{FF2B5EF4-FFF2-40B4-BE49-F238E27FC236}">
                  <a16:creationId xmlns:a16="http://schemas.microsoft.com/office/drawing/2014/main" id="{B5C53D1D-2BE8-DC4D-9686-EE7D25277B36}"/>
                </a:ext>
              </a:extLst>
            </p:cNvPr>
            <p:cNvSpPr/>
            <p:nvPr userDrawn="1"/>
          </p:nvSpPr>
          <p:spPr>
            <a:xfrm>
              <a:off x="4707731" y="1022350"/>
              <a:ext cx="171450" cy="2774950"/>
            </a:xfrm>
            <a:custGeom>
              <a:avLst/>
              <a:gdLst>
                <a:gd name="connsiteX0" fmla="*/ 0 w 171450"/>
                <a:gd name="connsiteY0" fmla="*/ 0 h 2764631"/>
                <a:gd name="connsiteX1" fmla="*/ 171450 w 171450"/>
                <a:gd name="connsiteY1" fmla="*/ 0 h 2764631"/>
                <a:gd name="connsiteX2" fmla="*/ 171450 w 171450"/>
                <a:gd name="connsiteY2" fmla="*/ 2764631 h 2764631"/>
                <a:gd name="connsiteX3" fmla="*/ 0 w 171450"/>
                <a:gd name="connsiteY3" fmla="*/ 2764631 h 2764631"/>
                <a:gd name="connsiteX4" fmla="*/ 0 w 171450"/>
                <a:gd name="connsiteY4" fmla="*/ 0 h 2764631"/>
                <a:gd name="connsiteX0" fmla="*/ 0 w 171450"/>
                <a:gd name="connsiteY0" fmla="*/ 0 h 2764631"/>
                <a:gd name="connsiteX1" fmla="*/ 171450 w 171450"/>
                <a:gd name="connsiteY1" fmla="*/ 0 h 2764631"/>
                <a:gd name="connsiteX2" fmla="*/ 171450 w 171450"/>
                <a:gd name="connsiteY2" fmla="*/ 2707481 h 2764631"/>
                <a:gd name="connsiteX3" fmla="*/ 0 w 171450"/>
                <a:gd name="connsiteY3" fmla="*/ 2764631 h 2764631"/>
                <a:gd name="connsiteX4" fmla="*/ 0 w 171450"/>
                <a:gd name="connsiteY4" fmla="*/ 0 h 2764631"/>
                <a:gd name="connsiteX0" fmla="*/ 0 w 171450"/>
                <a:gd name="connsiteY0" fmla="*/ 0 h 2761456"/>
                <a:gd name="connsiteX1" fmla="*/ 171450 w 171450"/>
                <a:gd name="connsiteY1" fmla="*/ 0 h 2761456"/>
                <a:gd name="connsiteX2" fmla="*/ 171450 w 171450"/>
                <a:gd name="connsiteY2" fmla="*/ 2707481 h 2761456"/>
                <a:gd name="connsiteX3" fmla="*/ 0 w 171450"/>
                <a:gd name="connsiteY3" fmla="*/ 2761456 h 2761456"/>
                <a:gd name="connsiteX4" fmla="*/ 0 w 171450"/>
                <a:gd name="connsiteY4" fmla="*/ 0 h 2761456"/>
                <a:gd name="connsiteX0" fmla="*/ 0 w 171450"/>
                <a:gd name="connsiteY0" fmla="*/ 0 h 2761456"/>
                <a:gd name="connsiteX1" fmla="*/ 168275 w 171450"/>
                <a:gd name="connsiteY1" fmla="*/ 47393 h 2761456"/>
                <a:gd name="connsiteX2" fmla="*/ 171450 w 171450"/>
                <a:gd name="connsiteY2" fmla="*/ 2707481 h 2761456"/>
                <a:gd name="connsiteX3" fmla="*/ 0 w 171450"/>
                <a:gd name="connsiteY3" fmla="*/ 2761456 h 2761456"/>
                <a:gd name="connsiteX4" fmla="*/ 0 w 171450"/>
                <a:gd name="connsiteY4" fmla="*/ 0 h 276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761456">
                  <a:moveTo>
                    <a:pt x="0" y="0"/>
                  </a:moveTo>
                  <a:lnTo>
                    <a:pt x="168275" y="47393"/>
                  </a:lnTo>
                  <a:cubicBezTo>
                    <a:pt x="169333" y="934089"/>
                    <a:pt x="170392" y="1820785"/>
                    <a:pt x="171450" y="2707481"/>
                  </a:cubicBezTo>
                  <a:lnTo>
                    <a:pt x="0" y="276145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sp>
          <p:nvSpPr>
            <p:cNvPr id="18" name="Rectángulo 17">
              <a:extLst>
                <a:ext uri="{FF2B5EF4-FFF2-40B4-BE49-F238E27FC236}">
                  <a16:creationId xmlns:a16="http://schemas.microsoft.com/office/drawing/2014/main" id="{F900BB0B-5327-5945-98EC-D80CC934A2A3}"/>
                </a:ext>
              </a:extLst>
            </p:cNvPr>
            <p:cNvSpPr/>
            <p:nvPr userDrawn="1"/>
          </p:nvSpPr>
          <p:spPr>
            <a:xfrm>
              <a:off x="6096000" y="1470024"/>
              <a:ext cx="172800" cy="1879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sp>
          <p:nvSpPr>
            <p:cNvPr id="19" name="Rectángulo 18">
              <a:extLst>
                <a:ext uri="{FF2B5EF4-FFF2-40B4-BE49-F238E27FC236}">
                  <a16:creationId xmlns:a16="http://schemas.microsoft.com/office/drawing/2014/main" id="{B1DD8B18-64B5-4948-BB66-287B0484AF59}"/>
                </a:ext>
              </a:extLst>
            </p:cNvPr>
            <p:cNvSpPr/>
            <p:nvPr userDrawn="1"/>
          </p:nvSpPr>
          <p:spPr>
            <a:xfrm rot="6360000">
              <a:off x="5398802" y="549962"/>
              <a:ext cx="172800" cy="15691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sp>
          <p:nvSpPr>
            <p:cNvPr id="20" name="Rectángulo 19">
              <a:extLst>
                <a:ext uri="{FF2B5EF4-FFF2-40B4-BE49-F238E27FC236}">
                  <a16:creationId xmlns:a16="http://schemas.microsoft.com/office/drawing/2014/main" id="{D12A53A6-630E-7B4D-A7A5-8AA797881B4E}"/>
                </a:ext>
              </a:extLst>
            </p:cNvPr>
            <p:cNvSpPr/>
            <p:nvPr userDrawn="1"/>
          </p:nvSpPr>
          <p:spPr>
            <a:xfrm rot="4440000">
              <a:off x="5430331" y="2717021"/>
              <a:ext cx="172800" cy="15076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grpSp>
        <p:nvGrpSpPr>
          <p:cNvPr id="21" name="Grupo 20">
            <a:extLst>
              <a:ext uri="{FF2B5EF4-FFF2-40B4-BE49-F238E27FC236}">
                <a16:creationId xmlns:a16="http://schemas.microsoft.com/office/drawing/2014/main" id="{C733D58C-D2A1-9040-B07D-82C6EAEF6E32}"/>
              </a:ext>
            </a:extLst>
          </p:cNvPr>
          <p:cNvGrpSpPr/>
          <p:nvPr userDrawn="1"/>
        </p:nvGrpSpPr>
        <p:grpSpPr>
          <a:xfrm>
            <a:off x="9463197" y="1346032"/>
            <a:ext cx="2093250" cy="3698006"/>
            <a:chOff x="4700634" y="1022350"/>
            <a:chExt cx="1569938" cy="2774950"/>
          </a:xfrm>
          <a:solidFill>
            <a:schemeClr val="accent5"/>
          </a:solidFill>
        </p:grpSpPr>
        <p:sp>
          <p:nvSpPr>
            <p:cNvPr id="22" name="Rectángulo 6">
              <a:extLst>
                <a:ext uri="{FF2B5EF4-FFF2-40B4-BE49-F238E27FC236}">
                  <a16:creationId xmlns:a16="http://schemas.microsoft.com/office/drawing/2014/main" id="{D71BC356-ED41-B049-88E2-47DC0FA3C96B}"/>
                </a:ext>
              </a:extLst>
            </p:cNvPr>
            <p:cNvSpPr/>
            <p:nvPr userDrawn="1"/>
          </p:nvSpPr>
          <p:spPr>
            <a:xfrm>
              <a:off x="4707731" y="1022350"/>
              <a:ext cx="171450" cy="2774950"/>
            </a:xfrm>
            <a:custGeom>
              <a:avLst/>
              <a:gdLst>
                <a:gd name="connsiteX0" fmla="*/ 0 w 171450"/>
                <a:gd name="connsiteY0" fmla="*/ 0 h 2764631"/>
                <a:gd name="connsiteX1" fmla="*/ 171450 w 171450"/>
                <a:gd name="connsiteY1" fmla="*/ 0 h 2764631"/>
                <a:gd name="connsiteX2" fmla="*/ 171450 w 171450"/>
                <a:gd name="connsiteY2" fmla="*/ 2764631 h 2764631"/>
                <a:gd name="connsiteX3" fmla="*/ 0 w 171450"/>
                <a:gd name="connsiteY3" fmla="*/ 2764631 h 2764631"/>
                <a:gd name="connsiteX4" fmla="*/ 0 w 171450"/>
                <a:gd name="connsiteY4" fmla="*/ 0 h 2764631"/>
                <a:gd name="connsiteX0" fmla="*/ 0 w 171450"/>
                <a:gd name="connsiteY0" fmla="*/ 0 h 2764631"/>
                <a:gd name="connsiteX1" fmla="*/ 171450 w 171450"/>
                <a:gd name="connsiteY1" fmla="*/ 0 h 2764631"/>
                <a:gd name="connsiteX2" fmla="*/ 171450 w 171450"/>
                <a:gd name="connsiteY2" fmla="*/ 2707481 h 2764631"/>
                <a:gd name="connsiteX3" fmla="*/ 0 w 171450"/>
                <a:gd name="connsiteY3" fmla="*/ 2764631 h 2764631"/>
                <a:gd name="connsiteX4" fmla="*/ 0 w 171450"/>
                <a:gd name="connsiteY4" fmla="*/ 0 h 2764631"/>
                <a:gd name="connsiteX0" fmla="*/ 0 w 171450"/>
                <a:gd name="connsiteY0" fmla="*/ 0 h 2761456"/>
                <a:gd name="connsiteX1" fmla="*/ 171450 w 171450"/>
                <a:gd name="connsiteY1" fmla="*/ 0 h 2761456"/>
                <a:gd name="connsiteX2" fmla="*/ 171450 w 171450"/>
                <a:gd name="connsiteY2" fmla="*/ 2707481 h 2761456"/>
                <a:gd name="connsiteX3" fmla="*/ 0 w 171450"/>
                <a:gd name="connsiteY3" fmla="*/ 2761456 h 2761456"/>
                <a:gd name="connsiteX4" fmla="*/ 0 w 171450"/>
                <a:gd name="connsiteY4" fmla="*/ 0 h 2761456"/>
                <a:gd name="connsiteX0" fmla="*/ 0 w 171450"/>
                <a:gd name="connsiteY0" fmla="*/ 0 h 2761456"/>
                <a:gd name="connsiteX1" fmla="*/ 168275 w 171450"/>
                <a:gd name="connsiteY1" fmla="*/ 47393 h 2761456"/>
                <a:gd name="connsiteX2" fmla="*/ 171450 w 171450"/>
                <a:gd name="connsiteY2" fmla="*/ 2707481 h 2761456"/>
                <a:gd name="connsiteX3" fmla="*/ 0 w 171450"/>
                <a:gd name="connsiteY3" fmla="*/ 2761456 h 2761456"/>
                <a:gd name="connsiteX4" fmla="*/ 0 w 171450"/>
                <a:gd name="connsiteY4" fmla="*/ 0 h 276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761456">
                  <a:moveTo>
                    <a:pt x="0" y="0"/>
                  </a:moveTo>
                  <a:lnTo>
                    <a:pt x="168275" y="47393"/>
                  </a:lnTo>
                  <a:cubicBezTo>
                    <a:pt x="169333" y="934089"/>
                    <a:pt x="170392" y="1820785"/>
                    <a:pt x="171450" y="2707481"/>
                  </a:cubicBezTo>
                  <a:lnTo>
                    <a:pt x="0" y="276145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sp>
          <p:nvSpPr>
            <p:cNvPr id="23" name="Rectángulo 22">
              <a:extLst>
                <a:ext uri="{FF2B5EF4-FFF2-40B4-BE49-F238E27FC236}">
                  <a16:creationId xmlns:a16="http://schemas.microsoft.com/office/drawing/2014/main" id="{4A4DF583-F789-A147-928A-81BDEA644EAF}"/>
                </a:ext>
              </a:extLst>
            </p:cNvPr>
            <p:cNvSpPr/>
            <p:nvPr userDrawn="1"/>
          </p:nvSpPr>
          <p:spPr>
            <a:xfrm>
              <a:off x="6096000" y="1470024"/>
              <a:ext cx="172800" cy="1879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sp>
          <p:nvSpPr>
            <p:cNvPr id="24" name="Rectángulo 23">
              <a:extLst>
                <a:ext uri="{FF2B5EF4-FFF2-40B4-BE49-F238E27FC236}">
                  <a16:creationId xmlns:a16="http://schemas.microsoft.com/office/drawing/2014/main" id="{BD340412-0579-1344-9B6D-DEF4DEE4960D}"/>
                </a:ext>
              </a:extLst>
            </p:cNvPr>
            <p:cNvSpPr/>
            <p:nvPr userDrawn="1"/>
          </p:nvSpPr>
          <p:spPr>
            <a:xfrm rot="6360000">
              <a:off x="5398802" y="549962"/>
              <a:ext cx="172800" cy="15691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sp>
          <p:nvSpPr>
            <p:cNvPr id="25" name="Rectángulo 24">
              <a:extLst>
                <a:ext uri="{FF2B5EF4-FFF2-40B4-BE49-F238E27FC236}">
                  <a16:creationId xmlns:a16="http://schemas.microsoft.com/office/drawing/2014/main" id="{44E55E4B-0109-E64B-A511-0CD7799B8CF6}"/>
                </a:ext>
              </a:extLst>
            </p:cNvPr>
            <p:cNvSpPr/>
            <p:nvPr userDrawn="1"/>
          </p:nvSpPr>
          <p:spPr>
            <a:xfrm rot="4440000">
              <a:off x="5430331" y="2717021"/>
              <a:ext cx="172800" cy="15076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spTree>
    <p:extLst>
      <p:ext uri="{BB962C8B-B14F-4D97-AF65-F5344CB8AC3E}">
        <p14:creationId xmlns:p14="http://schemas.microsoft.com/office/powerpoint/2010/main" val="1676536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dea principal. Morado">
    <p:bg>
      <p:bgRef idx="1001">
        <a:schemeClr val="bg2"/>
      </p:bgRef>
    </p:bg>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custDataLst>
              <p:tags r:id="rId1"/>
            </p:custDataLst>
            <p:extLst>
              <p:ext uri="{D42A27DB-BD31-4B8C-83A1-F6EECF244321}">
                <p14:modId xmlns:p14="http://schemas.microsoft.com/office/powerpoint/2010/main" val="3393252540"/>
              </p:ext>
            </p:extLst>
          </p:nvPr>
        </p:nvGraphicFramePr>
        <p:xfrm>
          <a:off x="2122"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2122" y="2121"/>
                        <a:ext cx="2117" cy="2117"/>
                      </a:xfrm>
                      <a:prstGeom prst="rect">
                        <a:avLst/>
                      </a:prstGeom>
                    </p:spPr>
                  </p:pic>
                </p:oleObj>
              </mc:Fallback>
            </mc:AlternateContent>
          </a:graphicData>
        </a:graphic>
      </p:graphicFrame>
      <p:sp>
        <p:nvSpPr>
          <p:cNvPr id="3" name="Rectángulo 2" hidden="1"/>
          <p:cNvSpPr/>
          <p:nvPr userDrawn="1">
            <p:custDataLst>
              <p:tags r:id="rId2"/>
            </p:custDataLst>
          </p:nvPr>
        </p:nvSpPr>
        <p:spPr>
          <a:xfrm>
            <a:off x="0" y="5"/>
            <a:ext cx="211666"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s-ES" sz="2665" b="0" i="0" baseline="0" dirty="0">
              <a:latin typeface="Playfair Display" panose="00000500000000000000"/>
              <a:ea typeface="+mj-ea"/>
              <a:cs typeface="+mj-cs"/>
              <a:sym typeface="Playfair Display" panose="00000500000000000000"/>
            </a:endParaRPr>
          </a:p>
        </p:txBody>
      </p:sp>
      <p:sp>
        <p:nvSpPr>
          <p:cNvPr id="2" name="Rectángulo 1">
            <a:extLst>
              <a:ext uri="{FF2B5EF4-FFF2-40B4-BE49-F238E27FC236}">
                <a16:creationId xmlns:a16="http://schemas.microsoft.com/office/drawing/2014/main" id="{810E9B03-F7C3-9F47-9D4A-723840648AC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pic>
        <p:nvPicPr>
          <p:cNvPr id="19" name="Imagen 18">
            <a:extLst>
              <a:ext uri="{FF2B5EF4-FFF2-40B4-BE49-F238E27FC236}">
                <a16:creationId xmlns:a16="http://schemas.microsoft.com/office/drawing/2014/main" id="{A3612F95-8251-5349-ABFE-8A62EF3295EE}"/>
              </a:ext>
            </a:extLst>
          </p:cNvPr>
          <p:cNvPicPr>
            <a:picLocks noChangeAspect="1"/>
          </p:cNvPicPr>
          <p:nvPr userDrawn="1"/>
        </p:nvPicPr>
        <p:blipFill>
          <a:blip r:embed="rId6"/>
          <a:stretch>
            <a:fillRect/>
          </a:stretch>
        </p:blipFill>
        <p:spPr>
          <a:xfrm>
            <a:off x="336004" y="6505495"/>
            <a:ext cx="859202" cy="170476"/>
          </a:xfrm>
          <a:prstGeom prst="rect">
            <a:avLst/>
          </a:prstGeom>
        </p:spPr>
      </p:pic>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83671" y="716497"/>
            <a:ext cx="9475765" cy="5269827"/>
          </a:xfrm>
          <a:prstGeom prst="rect">
            <a:avLst/>
          </a:prstGeom>
        </p:spPr>
        <p:txBody>
          <a:bodyPr vert="horz" lIns="0" tIns="0" rIns="0" bIns="0" rtlCol="0" anchor="t">
            <a:noAutofit/>
          </a:bodyPr>
          <a:lstStyle>
            <a:lvl1pPr>
              <a:defRPr sz="3198">
                <a:solidFill>
                  <a:schemeClr val="tx1"/>
                </a:solidFill>
              </a:defRPr>
            </a:lvl1pPr>
          </a:lstStyle>
          <a:p>
            <a:r>
              <a:rPr lang="es-ES" dirty="0"/>
              <a:t>Haga clic para un texto destacado o una idea principal</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tx1"/>
                </a:solidFill>
              </a:rPr>
              <a:pPr algn="r"/>
              <a:t>‹Nº›</a:t>
            </a:fld>
            <a:endParaRPr lang="es-ES" sz="1067" dirty="0">
              <a:solidFill>
                <a:schemeClr val="tx1"/>
              </a:solidFill>
            </a:endParaRPr>
          </a:p>
        </p:txBody>
      </p:sp>
      <p:pic>
        <p:nvPicPr>
          <p:cNvPr id="16" name="Imagen 15"/>
          <p:cNvPicPr>
            <a:picLocks noChangeAspect="1"/>
          </p:cNvPicPr>
          <p:nvPr userDrawn="1"/>
        </p:nvPicPr>
        <p:blipFill>
          <a:blip r:embed="rId7">
            <a:lum bright="100000" contrast="-70000"/>
          </a:blip>
          <a:stretch>
            <a:fillRect/>
          </a:stretch>
        </p:blipFill>
        <p:spPr>
          <a:xfrm>
            <a:off x="8887261" y="6540533"/>
            <a:ext cx="1145182" cy="248840"/>
          </a:xfrm>
          <a:prstGeom prst="rect">
            <a:avLst/>
          </a:prstGeom>
        </p:spPr>
      </p:pic>
    </p:spTree>
    <p:extLst>
      <p:ext uri="{BB962C8B-B14F-4D97-AF65-F5344CB8AC3E}">
        <p14:creationId xmlns:p14="http://schemas.microsoft.com/office/powerpoint/2010/main" val="127512133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aranja endos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1"/>
            </p:custDataLst>
            <p:extLst>
              <p:ext uri="{D42A27DB-BD31-4B8C-83A1-F6EECF244321}">
                <p14:modId xmlns:p14="http://schemas.microsoft.com/office/powerpoint/2010/main" val="1623716723"/>
              </p:ext>
            </p:extLst>
          </p:nvPr>
        </p:nvGraphicFramePr>
        <p:xfrm>
          <a:off x="2122"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2122" y="2121"/>
                        <a:ext cx="2117" cy="2117"/>
                      </a:xfrm>
                      <a:prstGeom prst="rect">
                        <a:avLst/>
                      </a:prstGeom>
                    </p:spPr>
                  </p:pic>
                </p:oleObj>
              </mc:Fallback>
            </mc:AlternateContent>
          </a:graphicData>
        </a:graphic>
      </p:graphicFrame>
      <p:sp>
        <p:nvSpPr>
          <p:cNvPr id="2" name="Rectángulo 1" hidden="1"/>
          <p:cNvSpPr/>
          <p:nvPr userDrawn="1">
            <p:custDataLst>
              <p:tags r:id="rId2"/>
            </p:custDataLst>
          </p:nvPr>
        </p:nvSpPr>
        <p:spPr>
          <a:xfrm>
            <a:off x="0" y="5"/>
            <a:ext cx="211666"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2665" b="0" i="0" baseline="0" dirty="0">
              <a:latin typeface="Playfair Display" panose="00000500000000000000" pitchFamily="2" charset="0"/>
              <a:ea typeface="+mj-ea"/>
              <a:cs typeface="+mj-cs"/>
              <a:sym typeface="Playfair Display" panose="00000500000000000000" pitchFamily="2" charset="0"/>
            </a:endParaRP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649095"/>
            <a:ext cx="11519451" cy="919343"/>
          </a:xfrm>
          <a:prstGeom prst="rect">
            <a:avLst/>
          </a:prstGeom>
        </p:spPr>
        <p:txBody>
          <a:bodyPr vert="horz" lIns="0" tIns="0" rIns="0" bIns="0" rtlCol="0" anchor="t">
            <a:noAutofit/>
          </a:bodyPr>
          <a:lstStyle>
            <a:lvl1pPr>
              <a:defRPr sz="2400"/>
            </a:lvl1pPr>
          </a:lstStyle>
          <a:p>
            <a:r>
              <a:rPr lang="es-ES" dirty="0"/>
              <a:t>Haga clic para modificar el título de esta página, cuentas con dos líneas para títulos extensos</a:t>
            </a:r>
          </a:p>
        </p:txBody>
      </p:sp>
      <p:sp>
        <p:nvSpPr>
          <p:cNvPr id="9" name="12 Marcador de texto"/>
          <p:cNvSpPr>
            <a:spLocks noGrp="1"/>
          </p:cNvSpPr>
          <p:nvPr>
            <p:ph type="body" sz="quarter" idx="13"/>
          </p:nvPr>
        </p:nvSpPr>
        <p:spPr>
          <a:xfrm>
            <a:off x="336004" y="357001"/>
            <a:ext cx="11519451" cy="251520"/>
          </a:xfrm>
          <a:prstGeom prst="rect">
            <a:avLst/>
          </a:prstGeom>
        </p:spPr>
        <p:txBody>
          <a:bodyPr lIns="0" anchor="t" anchorCtr="0">
            <a:noAutofit/>
          </a:bodyPr>
          <a:lstStyle>
            <a:lvl1pPr marL="0" indent="0">
              <a:buNone/>
              <a:defRPr kumimoji="0" lang="es-ES" sz="1001"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4867"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grpSp>
        <p:nvGrpSpPr>
          <p:cNvPr id="6" name="Grupo 5"/>
          <p:cNvGrpSpPr/>
          <p:nvPr userDrawn="1"/>
        </p:nvGrpSpPr>
        <p:grpSpPr>
          <a:xfrm>
            <a:off x="10328937" y="6242392"/>
            <a:ext cx="1871531" cy="642611"/>
            <a:chOff x="8064500" y="4790414"/>
            <a:chExt cx="1083150" cy="371911"/>
          </a:xfrm>
        </p:grpSpPr>
        <p:sp>
          <p:nvSpPr>
            <p:cNvPr id="7" name="Forma libre 6">
              <a:extLst>
                <a:ext uri="{FF2B5EF4-FFF2-40B4-BE49-F238E27FC236}">
                  <a16:creationId xmlns:a16="http://schemas.microsoft.com/office/drawing/2014/main" id="{C6C3A9BA-FA29-AF49-93DF-C962E39BE4D1}"/>
                </a:ext>
              </a:extLst>
            </p:cNvPr>
            <p:cNvSpPr/>
            <p:nvPr userDrawn="1"/>
          </p:nvSpPr>
          <p:spPr>
            <a:xfrm>
              <a:off x="8261825" y="4790414"/>
              <a:ext cx="885825" cy="349250"/>
            </a:xfrm>
            <a:custGeom>
              <a:avLst/>
              <a:gdLst>
                <a:gd name="connsiteX0" fmla="*/ 885825 w 885825"/>
                <a:gd name="connsiteY0" fmla="*/ 225425 h 349250"/>
                <a:gd name="connsiteX1" fmla="*/ 885825 w 885825"/>
                <a:gd name="connsiteY1" fmla="*/ 0 h 349250"/>
                <a:gd name="connsiteX2" fmla="*/ 0 w 885825"/>
                <a:gd name="connsiteY2" fmla="*/ 250825 h 349250"/>
                <a:gd name="connsiteX3" fmla="*/ 0 w 885825"/>
                <a:gd name="connsiteY3" fmla="*/ 349250 h 349250"/>
                <a:gd name="connsiteX4" fmla="*/ 885825 w 885825"/>
                <a:gd name="connsiteY4" fmla="*/ 22542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49250">
                  <a:moveTo>
                    <a:pt x="885825" y="225425"/>
                  </a:moveTo>
                  <a:lnTo>
                    <a:pt x="885825" y="0"/>
                  </a:lnTo>
                  <a:lnTo>
                    <a:pt x="0" y="250825"/>
                  </a:lnTo>
                  <a:lnTo>
                    <a:pt x="0" y="349250"/>
                  </a:lnTo>
                  <a:lnTo>
                    <a:pt x="885825" y="2254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2396"/>
            </a:p>
          </p:txBody>
        </p:sp>
        <p:sp>
          <p:nvSpPr>
            <p:cNvPr id="10" name="Triángulo 10">
              <a:extLst>
                <a:ext uri="{FF2B5EF4-FFF2-40B4-BE49-F238E27FC236}">
                  <a16:creationId xmlns:a16="http://schemas.microsoft.com/office/drawing/2014/main" id="{400DAD3A-8917-4A46-A174-4210FBD17B57}"/>
                </a:ext>
              </a:extLst>
            </p:cNvPr>
            <p:cNvSpPr/>
            <p:nvPr userDrawn="1"/>
          </p:nvSpPr>
          <p:spPr>
            <a:xfrm>
              <a:off x="8064500" y="4844050"/>
              <a:ext cx="1083150" cy="318275"/>
            </a:xfrm>
            <a:custGeom>
              <a:avLst/>
              <a:gdLst>
                <a:gd name="connsiteX0" fmla="*/ 0 w 2282400"/>
                <a:gd name="connsiteY0" fmla="*/ 1101600 h 1101600"/>
                <a:gd name="connsiteX1" fmla="*/ 1141200 w 2282400"/>
                <a:gd name="connsiteY1" fmla="*/ 0 h 1101600"/>
                <a:gd name="connsiteX2" fmla="*/ 2282400 w 2282400"/>
                <a:gd name="connsiteY2" fmla="*/ 1101600 h 1101600"/>
                <a:gd name="connsiteX3" fmla="*/ 0 w 2282400"/>
                <a:gd name="connsiteY3" fmla="*/ 1101600 h 1101600"/>
                <a:gd name="connsiteX0" fmla="*/ 0 w 2300400"/>
                <a:gd name="connsiteY0" fmla="*/ 302400 h 302400"/>
                <a:gd name="connsiteX1" fmla="*/ 2300400 w 2300400"/>
                <a:gd name="connsiteY1" fmla="*/ 0 h 302400"/>
                <a:gd name="connsiteX2" fmla="*/ 2282400 w 2300400"/>
                <a:gd name="connsiteY2" fmla="*/ 302400 h 302400"/>
                <a:gd name="connsiteX3" fmla="*/ 0 w 2300400"/>
                <a:gd name="connsiteY3" fmla="*/ 302400 h 302400"/>
                <a:gd name="connsiteX0" fmla="*/ 0 w 1026000"/>
                <a:gd name="connsiteY0" fmla="*/ 295200 h 302400"/>
                <a:gd name="connsiteX1" fmla="*/ 1026000 w 1026000"/>
                <a:gd name="connsiteY1" fmla="*/ 0 h 302400"/>
                <a:gd name="connsiteX2" fmla="*/ 1008000 w 1026000"/>
                <a:gd name="connsiteY2" fmla="*/ 302400 h 302400"/>
                <a:gd name="connsiteX3" fmla="*/ 0 w 1026000"/>
                <a:gd name="connsiteY3" fmla="*/ 295200 h 302400"/>
                <a:gd name="connsiteX0" fmla="*/ 0 w 1083150"/>
                <a:gd name="connsiteY0" fmla="*/ 307900 h 315100"/>
                <a:gd name="connsiteX1" fmla="*/ 1083150 w 1083150"/>
                <a:gd name="connsiteY1" fmla="*/ 0 h 315100"/>
                <a:gd name="connsiteX2" fmla="*/ 1008000 w 1083150"/>
                <a:gd name="connsiteY2" fmla="*/ 315100 h 315100"/>
                <a:gd name="connsiteX3" fmla="*/ 0 w 1083150"/>
                <a:gd name="connsiteY3" fmla="*/ 307900 h 315100"/>
                <a:gd name="connsiteX0" fmla="*/ 0 w 1083150"/>
                <a:gd name="connsiteY0" fmla="*/ 307900 h 315100"/>
                <a:gd name="connsiteX1" fmla="*/ 1083150 w 1083150"/>
                <a:gd name="connsiteY1" fmla="*/ 0 h 315100"/>
                <a:gd name="connsiteX2" fmla="*/ 1074675 w 1083150"/>
                <a:gd name="connsiteY2" fmla="*/ 315100 h 315100"/>
                <a:gd name="connsiteX3" fmla="*/ 0 w 1083150"/>
                <a:gd name="connsiteY3" fmla="*/ 307900 h 315100"/>
                <a:gd name="connsiteX0" fmla="*/ 0 w 1083150"/>
                <a:gd name="connsiteY0" fmla="*/ 307900 h 318275"/>
                <a:gd name="connsiteX1" fmla="*/ 1083150 w 1083150"/>
                <a:gd name="connsiteY1" fmla="*/ 0 h 318275"/>
                <a:gd name="connsiteX2" fmla="*/ 1081025 w 1083150"/>
                <a:gd name="connsiteY2" fmla="*/ 318275 h 318275"/>
                <a:gd name="connsiteX3" fmla="*/ 0 w 1083150"/>
                <a:gd name="connsiteY3" fmla="*/ 307900 h 318275"/>
              </a:gdLst>
              <a:ahLst/>
              <a:cxnLst>
                <a:cxn ang="0">
                  <a:pos x="connsiteX0" y="connsiteY0"/>
                </a:cxn>
                <a:cxn ang="0">
                  <a:pos x="connsiteX1" y="connsiteY1"/>
                </a:cxn>
                <a:cxn ang="0">
                  <a:pos x="connsiteX2" y="connsiteY2"/>
                </a:cxn>
                <a:cxn ang="0">
                  <a:pos x="connsiteX3" y="connsiteY3"/>
                </a:cxn>
              </a:cxnLst>
              <a:rect l="l" t="t" r="r" b="b"/>
              <a:pathLst>
                <a:path w="1083150" h="318275">
                  <a:moveTo>
                    <a:pt x="0" y="307900"/>
                  </a:moveTo>
                  <a:lnTo>
                    <a:pt x="1083150" y="0"/>
                  </a:lnTo>
                  <a:cubicBezTo>
                    <a:pt x="1082442" y="106092"/>
                    <a:pt x="1081733" y="212183"/>
                    <a:pt x="1081025" y="318275"/>
                  </a:cubicBezTo>
                  <a:lnTo>
                    <a:pt x="0" y="3079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pic>
        <p:nvPicPr>
          <p:cNvPr id="11" name="Imagen 10"/>
          <p:cNvPicPr>
            <a:picLocks noChangeAspect="1"/>
          </p:cNvPicPr>
          <p:nvPr userDrawn="1"/>
        </p:nvPicPr>
        <p:blipFill>
          <a:blip r:embed="rId6">
            <a:lum/>
          </a:blip>
          <a:stretch>
            <a:fillRect/>
          </a:stretch>
        </p:blipFill>
        <p:spPr>
          <a:xfrm>
            <a:off x="8887261" y="6540533"/>
            <a:ext cx="1145182" cy="248840"/>
          </a:xfrm>
          <a:prstGeom prst="rect">
            <a:avLst/>
          </a:prstGeom>
        </p:spPr>
      </p:pic>
      <p:sp>
        <p:nvSpPr>
          <p:cNvPr id="12" name="Freeform 5"/>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3"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Tree>
    <p:extLst>
      <p:ext uri="{BB962C8B-B14F-4D97-AF65-F5344CB8AC3E}">
        <p14:creationId xmlns:p14="http://schemas.microsoft.com/office/powerpoint/2010/main" val="3163585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aranja sin endos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1"/>
            </p:custDataLst>
          </p:nvPr>
        </p:nvGraphicFramePr>
        <p:xfrm>
          <a:off x="2122"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3" name="Objeto 2" hidden="1"/>
                      <p:cNvPicPr/>
                      <p:nvPr/>
                    </p:nvPicPr>
                    <p:blipFill>
                      <a:blip r:embed="rId5"/>
                      <a:stretch>
                        <a:fillRect/>
                      </a:stretch>
                    </p:blipFill>
                    <p:spPr>
                      <a:xfrm>
                        <a:off x="2122" y="2121"/>
                        <a:ext cx="2117" cy="2117"/>
                      </a:xfrm>
                      <a:prstGeom prst="rect">
                        <a:avLst/>
                      </a:prstGeom>
                    </p:spPr>
                  </p:pic>
                </p:oleObj>
              </mc:Fallback>
            </mc:AlternateContent>
          </a:graphicData>
        </a:graphic>
      </p:graphicFrame>
      <p:sp>
        <p:nvSpPr>
          <p:cNvPr id="2" name="Rectángulo 1" hidden="1"/>
          <p:cNvSpPr/>
          <p:nvPr userDrawn="1">
            <p:custDataLst>
              <p:tags r:id="rId2"/>
            </p:custDataLst>
          </p:nvPr>
        </p:nvSpPr>
        <p:spPr>
          <a:xfrm>
            <a:off x="0" y="5"/>
            <a:ext cx="211666"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2665" b="0" i="0" baseline="0" dirty="0">
              <a:latin typeface="Playfair Display" panose="00000500000000000000" pitchFamily="2" charset="0"/>
              <a:ea typeface="+mj-ea"/>
              <a:cs typeface="+mj-cs"/>
              <a:sym typeface="Playfair Display" panose="00000500000000000000" pitchFamily="2" charset="0"/>
            </a:endParaRP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649095"/>
            <a:ext cx="11519451" cy="919343"/>
          </a:xfrm>
          <a:prstGeom prst="rect">
            <a:avLst/>
          </a:prstGeom>
        </p:spPr>
        <p:txBody>
          <a:bodyPr vert="horz" lIns="0" tIns="0" rIns="0" bIns="0" rtlCol="0" anchor="t">
            <a:noAutofit/>
          </a:bodyPr>
          <a:lstStyle>
            <a:lvl1pPr>
              <a:defRPr sz="2400"/>
            </a:lvl1pPr>
          </a:lstStyle>
          <a:p>
            <a:r>
              <a:rPr lang="es-ES" dirty="0"/>
              <a:t>Haga clic para modificar el título de esta página, cuentas con dos líneas para títulos extensos</a:t>
            </a:r>
          </a:p>
        </p:txBody>
      </p:sp>
      <p:sp>
        <p:nvSpPr>
          <p:cNvPr id="9" name="12 Marcador de texto"/>
          <p:cNvSpPr>
            <a:spLocks noGrp="1"/>
          </p:cNvSpPr>
          <p:nvPr>
            <p:ph type="body" sz="quarter" idx="13"/>
          </p:nvPr>
        </p:nvSpPr>
        <p:spPr>
          <a:xfrm>
            <a:off x="336004" y="357001"/>
            <a:ext cx="11519451" cy="251520"/>
          </a:xfrm>
          <a:prstGeom prst="rect">
            <a:avLst/>
          </a:prstGeom>
        </p:spPr>
        <p:txBody>
          <a:bodyPr lIns="0" anchor="t" anchorCtr="0">
            <a:noAutofit/>
          </a:bodyPr>
          <a:lstStyle>
            <a:lvl1pPr marL="0" indent="0">
              <a:buNone/>
              <a:defRPr kumimoji="0" lang="es-ES" sz="1001"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4867"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grpSp>
        <p:nvGrpSpPr>
          <p:cNvPr id="6" name="Grupo 5"/>
          <p:cNvGrpSpPr/>
          <p:nvPr userDrawn="1"/>
        </p:nvGrpSpPr>
        <p:grpSpPr>
          <a:xfrm>
            <a:off x="10328937" y="6242392"/>
            <a:ext cx="1871531" cy="642611"/>
            <a:chOff x="8064500" y="4790414"/>
            <a:chExt cx="1083150" cy="371911"/>
          </a:xfrm>
        </p:grpSpPr>
        <p:sp>
          <p:nvSpPr>
            <p:cNvPr id="7" name="Forma libre 6">
              <a:extLst>
                <a:ext uri="{FF2B5EF4-FFF2-40B4-BE49-F238E27FC236}">
                  <a16:creationId xmlns:a16="http://schemas.microsoft.com/office/drawing/2014/main" id="{C6C3A9BA-FA29-AF49-93DF-C962E39BE4D1}"/>
                </a:ext>
              </a:extLst>
            </p:cNvPr>
            <p:cNvSpPr/>
            <p:nvPr userDrawn="1"/>
          </p:nvSpPr>
          <p:spPr>
            <a:xfrm>
              <a:off x="8261825" y="4790414"/>
              <a:ext cx="885825" cy="349250"/>
            </a:xfrm>
            <a:custGeom>
              <a:avLst/>
              <a:gdLst>
                <a:gd name="connsiteX0" fmla="*/ 885825 w 885825"/>
                <a:gd name="connsiteY0" fmla="*/ 225425 h 349250"/>
                <a:gd name="connsiteX1" fmla="*/ 885825 w 885825"/>
                <a:gd name="connsiteY1" fmla="*/ 0 h 349250"/>
                <a:gd name="connsiteX2" fmla="*/ 0 w 885825"/>
                <a:gd name="connsiteY2" fmla="*/ 250825 h 349250"/>
                <a:gd name="connsiteX3" fmla="*/ 0 w 885825"/>
                <a:gd name="connsiteY3" fmla="*/ 349250 h 349250"/>
                <a:gd name="connsiteX4" fmla="*/ 885825 w 885825"/>
                <a:gd name="connsiteY4" fmla="*/ 22542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49250">
                  <a:moveTo>
                    <a:pt x="885825" y="225425"/>
                  </a:moveTo>
                  <a:lnTo>
                    <a:pt x="885825" y="0"/>
                  </a:lnTo>
                  <a:lnTo>
                    <a:pt x="0" y="250825"/>
                  </a:lnTo>
                  <a:lnTo>
                    <a:pt x="0" y="349250"/>
                  </a:lnTo>
                  <a:lnTo>
                    <a:pt x="885825" y="2254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2396"/>
            </a:p>
          </p:txBody>
        </p:sp>
        <p:sp>
          <p:nvSpPr>
            <p:cNvPr id="10" name="Triángulo 10">
              <a:extLst>
                <a:ext uri="{FF2B5EF4-FFF2-40B4-BE49-F238E27FC236}">
                  <a16:creationId xmlns:a16="http://schemas.microsoft.com/office/drawing/2014/main" id="{400DAD3A-8917-4A46-A174-4210FBD17B57}"/>
                </a:ext>
              </a:extLst>
            </p:cNvPr>
            <p:cNvSpPr/>
            <p:nvPr userDrawn="1"/>
          </p:nvSpPr>
          <p:spPr>
            <a:xfrm>
              <a:off x="8064500" y="4844050"/>
              <a:ext cx="1083150" cy="318275"/>
            </a:xfrm>
            <a:custGeom>
              <a:avLst/>
              <a:gdLst>
                <a:gd name="connsiteX0" fmla="*/ 0 w 2282400"/>
                <a:gd name="connsiteY0" fmla="*/ 1101600 h 1101600"/>
                <a:gd name="connsiteX1" fmla="*/ 1141200 w 2282400"/>
                <a:gd name="connsiteY1" fmla="*/ 0 h 1101600"/>
                <a:gd name="connsiteX2" fmla="*/ 2282400 w 2282400"/>
                <a:gd name="connsiteY2" fmla="*/ 1101600 h 1101600"/>
                <a:gd name="connsiteX3" fmla="*/ 0 w 2282400"/>
                <a:gd name="connsiteY3" fmla="*/ 1101600 h 1101600"/>
                <a:gd name="connsiteX0" fmla="*/ 0 w 2300400"/>
                <a:gd name="connsiteY0" fmla="*/ 302400 h 302400"/>
                <a:gd name="connsiteX1" fmla="*/ 2300400 w 2300400"/>
                <a:gd name="connsiteY1" fmla="*/ 0 h 302400"/>
                <a:gd name="connsiteX2" fmla="*/ 2282400 w 2300400"/>
                <a:gd name="connsiteY2" fmla="*/ 302400 h 302400"/>
                <a:gd name="connsiteX3" fmla="*/ 0 w 2300400"/>
                <a:gd name="connsiteY3" fmla="*/ 302400 h 302400"/>
                <a:gd name="connsiteX0" fmla="*/ 0 w 1026000"/>
                <a:gd name="connsiteY0" fmla="*/ 295200 h 302400"/>
                <a:gd name="connsiteX1" fmla="*/ 1026000 w 1026000"/>
                <a:gd name="connsiteY1" fmla="*/ 0 h 302400"/>
                <a:gd name="connsiteX2" fmla="*/ 1008000 w 1026000"/>
                <a:gd name="connsiteY2" fmla="*/ 302400 h 302400"/>
                <a:gd name="connsiteX3" fmla="*/ 0 w 1026000"/>
                <a:gd name="connsiteY3" fmla="*/ 295200 h 302400"/>
                <a:gd name="connsiteX0" fmla="*/ 0 w 1083150"/>
                <a:gd name="connsiteY0" fmla="*/ 307900 h 315100"/>
                <a:gd name="connsiteX1" fmla="*/ 1083150 w 1083150"/>
                <a:gd name="connsiteY1" fmla="*/ 0 h 315100"/>
                <a:gd name="connsiteX2" fmla="*/ 1008000 w 1083150"/>
                <a:gd name="connsiteY2" fmla="*/ 315100 h 315100"/>
                <a:gd name="connsiteX3" fmla="*/ 0 w 1083150"/>
                <a:gd name="connsiteY3" fmla="*/ 307900 h 315100"/>
                <a:gd name="connsiteX0" fmla="*/ 0 w 1083150"/>
                <a:gd name="connsiteY0" fmla="*/ 307900 h 315100"/>
                <a:gd name="connsiteX1" fmla="*/ 1083150 w 1083150"/>
                <a:gd name="connsiteY1" fmla="*/ 0 h 315100"/>
                <a:gd name="connsiteX2" fmla="*/ 1074675 w 1083150"/>
                <a:gd name="connsiteY2" fmla="*/ 315100 h 315100"/>
                <a:gd name="connsiteX3" fmla="*/ 0 w 1083150"/>
                <a:gd name="connsiteY3" fmla="*/ 307900 h 315100"/>
                <a:gd name="connsiteX0" fmla="*/ 0 w 1083150"/>
                <a:gd name="connsiteY0" fmla="*/ 307900 h 318275"/>
                <a:gd name="connsiteX1" fmla="*/ 1083150 w 1083150"/>
                <a:gd name="connsiteY1" fmla="*/ 0 h 318275"/>
                <a:gd name="connsiteX2" fmla="*/ 1081025 w 1083150"/>
                <a:gd name="connsiteY2" fmla="*/ 318275 h 318275"/>
                <a:gd name="connsiteX3" fmla="*/ 0 w 1083150"/>
                <a:gd name="connsiteY3" fmla="*/ 307900 h 318275"/>
              </a:gdLst>
              <a:ahLst/>
              <a:cxnLst>
                <a:cxn ang="0">
                  <a:pos x="connsiteX0" y="connsiteY0"/>
                </a:cxn>
                <a:cxn ang="0">
                  <a:pos x="connsiteX1" y="connsiteY1"/>
                </a:cxn>
                <a:cxn ang="0">
                  <a:pos x="connsiteX2" y="connsiteY2"/>
                </a:cxn>
                <a:cxn ang="0">
                  <a:pos x="connsiteX3" y="connsiteY3"/>
                </a:cxn>
              </a:cxnLst>
              <a:rect l="l" t="t" r="r" b="b"/>
              <a:pathLst>
                <a:path w="1083150" h="318275">
                  <a:moveTo>
                    <a:pt x="0" y="307900"/>
                  </a:moveTo>
                  <a:lnTo>
                    <a:pt x="1083150" y="0"/>
                  </a:lnTo>
                  <a:cubicBezTo>
                    <a:pt x="1082442" y="106092"/>
                    <a:pt x="1081733" y="212183"/>
                    <a:pt x="1081025" y="318275"/>
                  </a:cubicBezTo>
                  <a:lnTo>
                    <a:pt x="0" y="3079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sp>
        <p:nvSpPr>
          <p:cNvPr id="13"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Tree>
    <p:extLst>
      <p:ext uri="{BB962C8B-B14F-4D97-AF65-F5344CB8AC3E}">
        <p14:creationId xmlns:p14="http://schemas.microsoft.com/office/powerpoint/2010/main" val="4035505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marillo endoso">
    <p:spTree>
      <p:nvGrpSpPr>
        <p:cNvPr id="1" name=""/>
        <p:cNvGrpSpPr/>
        <p:nvPr/>
      </p:nvGrpSpPr>
      <p:grpSpPr>
        <a:xfrm>
          <a:off x="0" y="0"/>
          <a:ext cx="0" cy="0"/>
          <a:chOff x="0" y="0"/>
          <a:chExt cx="0" cy="0"/>
        </a:xfrm>
      </p:grpSpPr>
      <p:graphicFrame>
        <p:nvGraphicFramePr>
          <p:cNvPr id="11" name="Objeto 10" hidden="1"/>
          <p:cNvGraphicFramePr>
            <a:graphicFrameLocks noChangeAspect="1"/>
          </p:cNvGraphicFramePr>
          <p:nvPr userDrawn="1">
            <p:custDataLst>
              <p:tags r:id="rId1"/>
            </p:custDataLst>
            <p:extLst>
              <p:ext uri="{D42A27DB-BD31-4B8C-83A1-F6EECF244321}">
                <p14:modId xmlns:p14="http://schemas.microsoft.com/office/powerpoint/2010/main" val="2527738736"/>
              </p:ext>
            </p:extLst>
          </p:nvPr>
        </p:nvGraphicFramePr>
        <p:xfrm>
          <a:off x="2122"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2122" y="2121"/>
                        <a:ext cx="2117" cy="2117"/>
                      </a:xfrm>
                      <a:prstGeom prst="rect">
                        <a:avLst/>
                      </a:prstGeom>
                    </p:spPr>
                  </p:pic>
                </p:oleObj>
              </mc:Fallback>
            </mc:AlternateContent>
          </a:graphicData>
        </a:graphic>
      </p:graphicFrame>
      <p:sp>
        <p:nvSpPr>
          <p:cNvPr id="10" name="Rectángulo 9" hidden="1"/>
          <p:cNvSpPr/>
          <p:nvPr userDrawn="1">
            <p:custDataLst>
              <p:tags r:id="rId2"/>
            </p:custDataLst>
          </p:nvPr>
        </p:nvSpPr>
        <p:spPr>
          <a:xfrm>
            <a:off x="0" y="5"/>
            <a:ext cx="211666"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2665" b="0" i="0" baseline="0" dirty="0">
              <a:latin typeface="Playfair Display" panose="00000500000000000000" pitchFamily="2" charset="0"/>
              <a:ea typeface="+mj-ea"/>
              <a:cs typeface="+mj-cs"/>
              <a:sym typeface="Playfair Display" panose="00000500000000000000" pitchFamily="2" charset="0"/>
            </a:endParaRP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5" y="649095"/>
            <a:ext cx="11521566" cy="919343"/>
          </a:xfrm>
          <a:prstGeom prst="rect">
            <a:avLst/>
          </a:prstGeom>
        </p:spPr>
        <p:txBody>
          <a:bodyPr vert="horz" lIns="0" tIns="0" rIns="0" bIns="0" rtlCol="0" anchor="t">
            <a:noAutofit/>
          </a:bodyPr>
          <a:lstStyle>
            <a:lvl1pPr>
              <a:defRPr sz="2400"/>
            </a:lvl1pPr>
          </a:lstStyle>
          <a:p>
            <a:r>
              <a:rPr lang="es-ES" dirty="0"/>
              <a:t>Haga clic para modificar el título de esta página, cuentas con dos líneas para títulos extensos</a:t>
            </a:r>
          </a:p>
        </p:txBody>
      </p:sp>
      <p:sp>
        <p:nvSpPr>
          <p:cNvPr id="6" name="12 Marcador de texto"/>
          <p:cNvSpPr>
            <a:spLocks noGrp="1"/>
          </p:cNvSpPr>
          <p:nvPr>
            <p:ph type="body" sz="quarter" idx="13"/>
          </p:nvPr>
        </p:nvSpPr>
        <p:spPr>
          <a:xfrm>
            <a:off x="336006" y="357001"/>
            <a:ext cx="11521566" cy="251520"/>
          </a:xfrm>
          <a:prstGeom prst="rect">
            <a:avLst/>
          </a:prstGeom>
        </p:spPr>
        <p:txBody>
          <a:bodyPr lIns="0" anchor="t" anchorCtr="0">
            <a:noAutofit/>
          </a:bodyPr>
          <a:lstStyle>
            <a:lvl1pPr marL="0" indent="0">
              <a:buNone/>
              <a:defRPr kumimoji="0" lang="es-ES" sz="1001"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4867"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grpSp>
        <p:nvGrpSpPr>
          <p:cNvPr id="15" name="Grupo 14"/>
          <p:cNvGrpSpPr/>
          <p:nvPr userDrawn="1"/>
        </p:nvGrpSpPr>
        <p:grpSpPr>
          <a:xfrm>
            <a:off x="10328937" y="6242392"/>
            <a:ext cx="1871531" cy="642611"/>
            <a:chOff x="8064500" y="4790414"/>
            <a:chExt cx="1083150" cy="371911"/>
          </a:xfrm>
        </p:grpSpPr>
        <p:sp>
          <p:nvSpPr>
            <p:cNvPr id="16" name="Forma libre 15">
              <a:extLst>
                <a:ext uri="{FF2B5EF4-FFF2-40B4-BE49-F238E27FC236}">
                  <a16:creationId xmlns:a16="http://schemas.microsoft.com/office/drawing/2014/main" id="{C6C3A9BA-FA29-AF49-93DF-C962E39BE4D1}"/>
                </a:ext>
              </a:extLst>
            </p:cNvPr>
            <p:cNvSpPr/>
            <p:nvPr userDrawn="1"/>
          </p:nvSpPr>
          <p:spPr>
            <a:xfrm>
              <a:off x="8261825" y="4790414"/>
              <a:ext cx="885825" cy="349250"/>
            </a:xfrm>
            <a:custGeom>
              <a:avLst/>
              <a:gdLst>
                <a:gd name="connsiteX0" fmla="*/ 885825 w 885825"/>
                <a:gd name="connsiteY0" fmla="*/ 225425 h 349250"/>
                <a:gd name="connsiteX1" fmla="*/ 885825 w 885825"/>
                <a:gd name="connsiteY1" fmla="*/ 0 h 349250"/>
                <a:gd name="connsiteX2" fmla="*/ 0 w 885825"/>
                <a:gd name="connsiteY2" fmla="*/ 250825 h 349250"/>
                <a:gd name="connsiteX3" fmla="*/ 0 w 885825"/>
                <a:gd name="connsiteY3" fmla="*/ 349250 h 349250"/>
                <a:gd name="connsiteX4" fmla="*/ 885825 w 885825"/>
                <a:gd name="connsiteY4" fmla="*/ 22542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49250">
                  <a:moveTo>
                    <a:pt x="885825" y="225425"/>
                  </a:moveTo>
                  <a:lnTo>
                    <a:pt x="885825" y="0"/>
                  </a:lnTo>
                  <a:lnTo>
                    <a:pt x="0" y="250825"/>
                  </a:lnTo>
                  <a:lnTo>
                    <a:pt x="0" y="349250"/>
                  </a:lnTo>
                  <a:lnTo>
                    <a:pt x="885825" y="2254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sp>
          <p:nvSpPr>
            <p:cNvPr id="17" name="Triángulo 10">
              <a:extLst>
                <a:ext uri="{FF2B5EF4-FFF2-40B4-BE49-F238E27FC236}">
                  <a16:creationId xmlns:a16="http://schemas.microsoft.com/office/drawing/2014/main" id="{400DAD3A-8917-4A46-A174-4210FBD17B57}"/>
                </a:ext>
              </a:extLst>
            </p:cNvPr>
            <p:cNvSpPr/>
            <p:nvPr userDrawn="1"/>
          </p:nvSpPr>
          <p:spPr>
            <a:xfrm>
              <a:off x="8064500" y="4844050"/>
              <a:ext cx="1083150" cy="318275"/>
            </a:xfrm>
            <a:custGeom>
              <a:avLst/>
              <a:gdLst>
                <a:gd name="connsiteX0" fmla="*/ 0 w 2282400"/>
                <a:gd name="connsiteY0" fmla="*/ 1101600 h 1101600"/>
                <a:gd name="connsiteX1" fmla="*/ 1141200 w 2282400"/>
                <a:gd name="connsiteY1" fmla="*/ 0 h 1101600"/>
                <a:gd name="connsiteX2" fmla="*/ 2282400 w 2282400"/>
                <a:gd name="connsiteY2" fmla="*/ 1101600 h 1101600"/>
                <a:gd name="connsiteX3" fmla="*/ 0 w 2282400"/>
                <a:gd name="connsiteY3" fmla="*/ 1101600 h 1101600"/>
                <a:gd name="connsiteX0" fmla="*/ 0 w 2300400"/>
                <a:gd name="connsiteY0" fmla="*/ 302400 h 302400"/>
                <a:gd name="connsiteX1" fmla="*/ 2300400 w 2300400"/>
                <a:gd name="connsiteY1" fmla="*/ 0 h 302400"/>
                <a:gd name="connsiteX2" fmla="*/ 2282400 w 2300400"/>
                <a:gd name="connsiteY2" fmla="*/ 302400 h 302400"/>
                <a:gd name="connsiteX3" fmla="*/ 0 w 2300400"/>
                <a:gd name="connsiteY3" fmla="*/ 302400 h 302400"/>
                <a:gd name="connsiteX0" fmla="*/ 0 w 1026000"/>
                <a:gd name="connsiteY0" fmla="*/ 295200 h 302400"/>
                <a:gd name="connsiteX1" fmla="*/ 1026000 w 1026000"/>
                <a:gd name="connsiteY1" fmla="*/ 0 h 302400"/>
                <a:gd name="connsiteX2" fmla="*/ 1008000 w 1026000"/>
                <a:gd name="connsiteY2" fmla="*/ 302400 h 302400"/>
                <a:gd name="connsiteX3" fmla="*/ 0 w 1026000"/>
                <a:gd name="connsiteY3" fmla="*/ 295200 h 302400"/>
                <a:gd name="connsiteX0" fmla="*/ 0 w 1083150"/>
                <a:gd name="connsiteY0" fmla="*/ 307900 h 315100"/>
                <a:gd name="connsiteX1" fmla="*/ 1083150 w 1083150"/>
                <a:gd name="connsiteY1" fmla="*/ 0 h 315100"/>
                <a:gd name="connsiteX2" fmla="*/ 1008000 w 1083150"/>
                <a:gd name="connsiteY2" fmla="*/ 315100 h 315100"/>
                <a:gd name="connsiteX3" fmla="*/ 0 w 1083150"/>
                <a:gd name="connsiteY3" fmla="*/ 307900 h 315100"/>
                <a:gd name="connsiteX0" fmla="*/ 0 w 1083150"/>
                <a:gd name="connsiteY0" fmla="*/ 307900 h 315100"/>
                <a:gd name="connsiteX1" fmla="*/ 1083150 w 1083150"/>
                <a:gd name="connsiteY1" fmla="*/ 0 h 315100"/>
                <a:gd name="connsiteX2" fmla="*/ 1074675 w 1083150"/>
                <a:gd name="connsiteY2" fmla="*/ 315100 h 315100"/>
                <a:gd name="connsiteX3" fmla="*/ 0 w 1083150"/>
                <a:gd name="connsiteY3" fmla="*/ 307900 h 315100"/>
                <a:gd name="connsiteX0" fmla="*/ 0 w 1083150"/>
                <a:gd name="connsiteY0" fmla="*/ 307900 h 318275"/>
                <a:gd name="connsiteX1" fmla="*/ 1083150 w 1083150"/>
                <a:gd name="connsiteY1" fmla="*/ 0 h 318275"/>
                <a:gd name="connsiteX2" fmla="*/ 1081025 w 1083150"/>
                <a:gd name="connsiteY2" fmla="*/ 318275 h 318275"/>
                <a:gd name="connsiteX3" fmla="*/ 0 w 1083150"/>
                <a:gd name="connsiteY3" fmla="*/ 307900 h 318275"/>
              </a:gdLst>
              <a:ahLst/>
              <a:cxnLst>
                <a:cxn ang="0">
                  <a:pos x="connsiteX0" y="connsiteY0"/>
                </a:cxn>
                <a:cxn ang="0">
                  <a:pos x="connsiteX1" y="connsiteY1"/>
                </a:cxn>
                <a:cxn ang="0">
                  <a:pos x="connsiteX2" y="connsiteY2"/>
                </a:cxn>
                <a:cxn ang="0">
                  <a:pos x="connsiteX3" y="connsiteY3"/>
                </a:cxn>
              </a:cxnLst>
              <a:rect l="l" t="t" r="r" b="b"/>
              <a:pathLst>
                <a:path w="1083150" h="318275">
                  <a:moveTo>
                    <a:pt x="0" y="307900"/>
                  </a:moveTo>
                  <a:lnTo>
                    <a:pt x="1083150" y="0"/>
                  </a:lnTo>
                  <a:cubicBezTo>
                    <a:pt x="1082442" y="106092"/>
                    <a:pt x="1081733" y="212183"/>
                    <a:pt x="1081025" y="318275"/>
                  </a:cubicBezTo>
                  <a:lnTo>
                    <a:pt x="0" y="3079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pic>
        <p:nvPicPr>
          <p:cNvPr id="18" name="Imagen 17"/>
          <p:cNvPicPr>
            <a:picLocks noChangeAspect="1"/>
          </p:cNvPicPr>
          <p:nvPr userDrawn="1"/>
        </p:nvPicPr>
        <p:blipFill>
          <a:blip r:embed="rId6">
            <a:lum/>
          </a:blip>
          <a:stretch>
            <a:fillRect/>
          </a:stretch>
        </p:blipFill>
        <p:spPr>
          <a:xfrm>
            <a:off x="8887261" y="6540533"/>
            <a:ext cx="1145182" cy="248840"/>
          </a:xfrm>
          <a:prstGeom prst="rect">
            <a:avLst/>
          </a:prstGeom>
        </p:spPr>
      </p:pic>
      <p:sp>
        <p:nvSpPr>
          <p:cNvPr id="19" name="Freeform 5"/>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20"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Tree>
    <p:extLst>
      <p:ext uri="{BB962C8B-B14F-4D97-AF65-F5344CB8AC3E}">
        <p14:creationId xmlns:p14="http://schemas.microsoft.com/office/powerpoint/2010/main" val="2286162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marillo sin endoso">
    <p:spTree>
      <p:nvGrpSpPr>
        <p:cNvPr id="1" name=""/>
        <p:cNvGrpSpPr/>
        <p:nvPr/>
      </p:nvGrpSpPr>
      <p:grpSpPr>
        <a:xfrm>
          <a:off x="0" y="0"/>
          <a:ext cx="0" cy="0"/>
          <a:chOff x="0" y="0"/>
          <a:chExt cx="0" cy="0"/>
        </a:xfrm>
      </p:grpSpPr>
      <p:graphicFrame>
        <p:nvGraphicFramePr>
          <p:cNvPr id="11" name="Objeto 10" hidden="1"/>
          <p:cNvGraphicFramePr>
            <a:graphicFrameLocks noChangeAspect="1"/>
          </p:cNvGraphicFramePr>
          <p:nvPr userDrawn="1">
            <p:custDataLst>
              <p:tags r:id="rId1"/>
            </p:custDataLst>
          </p:nvPr>
        </p:nvGraphicFramePr>
        <p:xfrm>
          <a:off x="2122"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11" name="Objeto 10" hidden="1"/>
                      <p:cNvPicPr/>
                      <p:nvPr/>
                    </p:nvPicPr>
                    <p:blipFill>
                      <a:blip r:embed="rId5"/>
                      <a:stretch>
                        <a:fillRect/>
                      </a:stretch>
                    </p:blipFill>
                    <p:spPr>
                      <a:xfrm>
                        <a:off x="2122" y="2121"/>
                        <a:ext cx="2117" cy="2117"/>
                      </a:xfrm>
                      <a:prstGeom prst="rect">
                        <a:avLst/>
                      </a:prstGeom>
                    </p:spPr>
                  </p:pic>
                </p:oleObj>
              </mc:Fallback>
            </mc:AlternateContent>
          </a:graphicData>
        </a:graphic>
      </p:graphicFrame>
      <p:sp>
        <p:nvSpPr>
          <p:cNvPr id="10" name="Rectángulo 9" hidden="1"/>
          <p:cNvSpPr/>
          <p:nvPr userDrawn="1">
            <p:custDataLst>
              <p:tags r:id="rId2"/>
            </p:custDataLst>
          </p:nvPr>
        </p:nvSpPr>
        <p:spPr>
          <a:xfrm>
            <a:off x="0" y="5"/>
            <a:ext cx="211666"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2665" b="0" i="0" baseline="0" dirty="0">
              <a:latin typeface="Playfair Display" panose="00000500000000000000" pitchFamily="2" charset="0"/>
              <a:ea typeface="+mj-ea"/>
              <a:cs typeface="+mj-cs"/>
              <a:sym typeface="Playfair Display" panose="00000500000000000000" pitchFamily="2" charset="0"/>
            </a:endParaRP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5" y="649095"/>
            <a:ext cx="11521566" cy="919343"/>
          </a:xfrm>
          <a:prstGeom prst="rect">
            <a:avLst/>
          </a:prstGeom>
        </p:spPr>
        <p:txBody>
          <a:bodyPr vert="horz" lIns="0" tIns="0" rIns="0" bIns="0" rtlCol="0" anchor="t">
            <a:noAutofit/>
          </a:bodyPr>
          <a:lstStyle>
            <a:lvl1pPr>
              <a:defRPr sz="2400"/>
            </a:lvl1pPr>
          </a:lstStyle>
          <a:p>
            <a:r>
              <a:rPr lang="es-ES" dirty="0"/>
              <a:t>Haga clic para modificar el título de esta página, cuentas con dos líneas para títulos extensos</a:t>
            </a:r>
          </a:p>
        </p:txBody>
      </p:sp>
      <p:sp>
        <p:nvSpPr>
          <p:cNvPr id="6" name="12 Marcador de texto"/>
          <p:cNvSpPr>
            <a:spLocks noGrp="1"/>
          </p:cNvSpPr>
          <p:nvPr>
            <p:ph type="body" sz="quarter" idx="13"/>
          </p:nvPr>
        </p:nvSpPr>
        <p:spPr>
          <a:xfrm>
            <a:off x="336006" y="357001"/>
            <a:ext cx="11521566" cy="251520"/>
          </a:xfrm>
          <a:prstGeom prst="rect">
            <a:avLst/>
          </a:prstGeom>
        </p:spPr>
        <p:txBody>
          <a:bodyPr lIns="0" anchor="t" anchorCtr="0">
            <a:noAutofit/>
          </a:bodyPr>
          <a:lstStyle>
            <a:lvl1pPr marL="0" indent="0">
              <a:buNone/>
              <a:defRPr kumimoji="0" lang="es-ES" sz="1001"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4867"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grpSp>
        <p:nvGrpSpPr>
          <p:cNvPr id="15" name="Grupo 14"/>
          <p:cNvGrpSpPr/>
          <p:nvPr userDrawn="1"/>
        </p:nvGrpSpPr>
        <p:grpSpPr>
          <a:xfrm>
            <a:off x="10328937" y="6242392"/>
            <a:ext cx="1871531" cy="642611"/>
            <a:chOff x="8064500" y="4790414"/>
            <a:chExt cx="1083150" cy="371911"/>
          </a:xfrm>
        </p:grpSpPr>
        <p:sp>
          <p:nvSpPr>
            <p:cNvPr id="16" name="Forma libre 15">
              <a:extLst>
                <a:ext uri="{FF2B5EF4-FFF2-40B4-BE49-F238E27FC236}">
                  <a16:creationId xmlns:a16="http://schemas.microsoft.com/office/drawing/2014/main" id="{C6C3A9BA-FA29-AF49-93DF-C962E39BE4D1}"/>
                </a:ext>
              </a:extLst>
            </p:cNvPr>
            <p:cNvSpPr/>
            <p:nvPr userDrawn="1"/>
          </p:nvSpPr>
          <p:spPr>
            <a:xfrm>
              <a:off x="8261825" y="4790414"/>
              <a:ext cx="885825" cy="349250"/>
            </a:xfrm>
            <a:custGeom>
              <a:avLst/>
              <a:gdLst>
                <a:gd name="connsiteX0" fmla="*/ 885825 w 885825"/>
                <a:gd name="connsiteY0" fmla="*/ 225425 h 349250"/>
                <a:gd name="connsiteX1" fmla="*/ 885825 w 885825"/>
                <a:gd name="connsiteY1" fmla="*/ 0 h 349250"/>
                <a:gd name="connsiteX2" fmla="*/ 0 w 885825"/>
                <a:gd name="connsiteY2" fmla="*/ 250825 h 349250"/>
                <a:gd name="connsiteX3" fmla="*/ 0 w 885825"/>
                <a:gd name="connsiteY3" fmla="*/ 349250 h 349250"/>
                <a:gd name="connsiteX4" fmla="*/ 885825 w 885825"/>
                <a:gd name="connsiteY4" fmla="*/ 22542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49250">
                  <a:moveTo>
                    <a:pt x="885825" y="225425"/>
                  </a:moveTo>
                  <a:lnTo>
                    <a:pt x="885825" y="0"/>
                  </a:lnTo>
                  <a:lnTo>
                    <a:pt x="0" y="250825"/>
                  </a:lnTo>
                  <a:lnTo>
                    <a:pt x="0" y="349250"/>
                  </a:lnTo>
                  <a:lnTo>
                    <a:pt x="885825" y="2254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sp>
          <p:nvSpPr>
            <p:cNvPr id="17" name="Triángulo 10">
              <a:extLst>
                <a:ext uri="{FF2B5EF4-FFF2-40B4-BE49-F238E27FC236}">
                  <a16:creationId xmlns:a16="http://schemas.microsoft.com/office/drawing/2014/main" id="{400DAD3A-8917-4A46-A174-4210FBD17B57}"/>
                </a:ext>
              </a:extLst>
            </p:cNvPr>
            <p:cNvSpPr/>
            <p:nvPr userDrawn="1"/>
          </p:nvSpPr>
          <p:spPr>
            <a:xfrm>
              <a:off x="8064500" y="4844050"/>
              <a:ext cx="1083150" cy="318275"/>
            </a:xfrm>
            <a:custGeom>
              <a:avLst/>
              <a:gdLst>
                <a:gd name="connsiteX0" fmla="*/ 0 w 2282400"/>
                <a:gd name="connsiteY0" fmla="*/ 1101600 h 1101600"/>
                <a:gd name="connsiteX1" fmla="*/ 1141200 w 2282400"/>
                <a:gd name="connsiteY1" fmla="*/ 0 h 1101600"/>
                <a:gd name="connsiteX2" fmla="*/ 2282400 w 2282400"/>
                <a:gd name="connsiteY2" fmla="*/ 1101600 h 1101600"/>
                <a:gd name="connsiteX3" fmla="*/ 0 w 2282400"/>
                <a:gd name="connsiteY3" fmla="*/ 1101600 h 1101600"/>
                <a:gd name="connsiteX0" fmla="*/ 0 w 2300400"/>
                <a:gd name="connsiteY0" fmla="*/ 302400 h 302400"/>
                <a:gd name="connsiteX1" fmla="*/ 2300400 w 2300400"/>
                <a:gd name="connsiteY1" fmla="*/ 0 h 302400"/>
                <a:gd name="connsiteX2" fmla="*/ 2282400 w 2300400"/>
                <a:gd name="connsiteY2" fmla="*/ 302400 h 302400"/>
                <a:gd name="connsiteX3" fmla="*/ 0 w 2300400"/>
                <a:gd name="connsiteY3" fmla="*/ 302400 h 302400"/>
                <a:gd name="connsiteX0" fmla="*/ 0 w 1026000"/>
                <a:gd name="connsiteY0" fmla="*/ 295200 h 302400"/>
                <a:gd name="connsiteX1" fmla="*/ 1026000 w 1026000"/>
                <a:gd name="connsiteY1" fmla="*/ 0 h 302400"/>
                <a:gd name="connsiteX2" fmla="*/ 1008000 w 1026000"/>
                <a:gd name="connsiteY2" fmla="*/ 302400 h 302400"/>
                <a:gd name="connsiteX3" fmla="*/ 0 w 1026000"/>
                <a:gd name="connsiteY3" fmla="*/ 295200 h 302400"/>
                <a:gd name="connsiteX0" fmla="*/ 0 w 1083150"/>
                <a:gd name="connsiteY0" fmla="*/ 307900 h 315100"/>
                <a:gd name="connsiteX1" fmla="*/ 1083150 w 1083150"/>
                <a:gd name="connsiteY1" fmla="*/ 0 h 315100"/>
                <a:gd name="connsiteX2" fmla="*/ 1008000 w 1083150"/>
                <a:gd name="connsiteY2" fmla="*/ 315100 h 315100"/>
                <a:gd name="connsiteX3" fmla="*/ 0 w 1083150"/>
                <a:gd name="connsiteY3" fmla="*/ 307900 h 315100"/>
                <a:gd name="connsiteX0" fmla="*/ 0 w 1083150"/>
                <a:gd name="connsiteY0" fmla="*/ 307900 h 315100"/>
                <a:gd name="connsiteX1" fmla="*/ 1083150 w 1083150"/>
                <a:gd name="connsiteY1" fmla="*/ 0 h 315100"/>
                <a:gd name="connsiteX2" fmla="*/ 1074675 w 1083150"/>
                <a:gd name="connsiteY2" fmla="*/ 315100 h 315100"/>
                <a:gd name="connsiteX3" fmla="*/ 0 w 1083150"/>
                <a:gd name="connsiteY3" fmla="*/ 307900 h 315100"/>
                <a:gd name="connsiteX0" fmla="*/ 0 w 1083150"/>
                <a:gd name="connsiteY0" fmla="*/ 307900 h 318275"/>
                <a:gd name="connsiteX1" fmla="*/ 1083150 w 1083150"/>
                <a:gd name="connsiteY1" fmla="*/ 0 h 318275"/>
                <a:gd name="connsiteX2" fmla="*/ 1081025 w 1083150"/>
                <a:gd name="connsiteY2" fmla="*/ 318275 h 318275"/>
                <a:gd name="connsiteX3" fmla="*/ 0 w 1083150"/>
                <a:gd name="connsiteY3" fmla="*/ 307900 h 318275"/>
              </a:gdLst>
              <a:ahLst/>
              <a:cxnLst>
                <a:cxn ang="0">
                  <a:pos x="connsiteX0" y="connsiteY0"/>
                </a:cxn>
                <a:cxn ang="0">
                  <a:pos x="connsiteX1" y="connsiteY1"/>
                </a:cxn>
                <a:cxn ang="0">
                  <a:pos x="connsiteX2" y="connsiteY2"/>
                </a:cxn>
                <a:cxn ang="0">
                  <a:pos x="connsiteX3" y="connsiteY3"/>
                </a:cxn>
              </a:cxnLst>
              <a:rect l="l" t="t" r="r" b="b"/>
              <a:pathLst>
                <a:path w="1083150" h="318275">
                  <a:moveTo>
                    <a:pt x="0" y="307900"/>
                  </a:moveTo>
                  <a:lnTo>
                    <a:pt x="1083150" y="0"/>
                  </a:lnTo>
                  <a:cubicBezTo>
                    <a:pt x="1082442" y="106092"/>
                    <a:pt x="1081733" y="212183"/>
                    <a:pt x="1081025" y="318275"/>
                  </a:cubicBezTo>
                  <a:lnTo>
                    <a:pt x="0" y="3079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sp>
        <p:nvSpPr>
          <p:cNvPr id="20"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Tree>
    <p:extLst>
      <p:ext uri="{BB962C8B-B14F-4D97-AF65-F5344CB8AC3E}">
        <p14:creationId xmlns:p14="http://schemas.microsoft.com/office/powerpoint/2010/main" val="1106461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sa endos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1"/>
            </p:custDataLst>
            <p:extLst>
              <p:ext uri="{D42A27DB-BD31-4B8C-83A1-F6EECF244321}">
                <p14:modId xmlns:p14="http://schemas.microsoft.com/office/powerpoint/2010/main" val="2389088129"/>
              </p:ext>
            </p:extLst>
          </p:nvPr>
        </p:nvGraphicFramePr>
        <p:xfrm>
          <a:off x="2122"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2122" y="2121"/>
                        <a:ext cx="2117" cy="2117"/>
                      </a:xfrm>
                      <a:prstGeom prst="rect">
                        <a:avLst/>
                      </a:prstGeom>
                    </p:spPr>
                  </p:pic>
                </p:oleObj>
              </mc:Fallback>
            </mc:AlternateContent>
          </a:graphicData>
        </a:graphic>
      </p:graphicFrame>
      <p:sp>
        <p:nvSpPr>
          <p:cNvPr id="2" name="Rectángulo 1" hidden="1"/>
          <p:cNvSpPr/>
          <p:nvPr userDrawn="1">
            <p:custDataLst>
              <p:tags r:id="rId2"/>
            </p:custDataLst>
          </p:nvPr>
        </p:nvSpPr>
        <p:spPr>
          <a:xfrm>
            <a:off x="0" y="5"/>
            <a:ext cx="211666"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2665" b="0" i="0" baseline="0" dirty="0">
              <a:latin typeface="Playfair Display" panose="00000500000000000000" pitchFamily="2" charset="0"/>
              <a:ea typeface="+mj-ea"/>
              <a:cs typeface="+mj-cs"/>
              <a:sym typeface="Playfair Display" panose="00000500000000000000" pitchFamily="2" charset="0"/>
            </a:endParaRP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649095"/>
            <a:ext cx="11519451" cy="919343"/>
          </a:xfrm>
          <a:prstGeom prst="rect">
            <a:avLst/>
          </a:prstGeom>
        </p:spPr>
        <p:txBody>
          <a:bodyPr vert="horz" lIns="0" tIns="0" rIns="0" bIns="0" rtlCol="0" anchor="t">
            <a:noAutofit/>
          </a:bodyPr>
          <a:lstStyle>
            <a:lvl1pPr>
              <a:defRPr sz="2400"/>
            </a:lvl1pPr>
          </a:lstStyle>
          <a:p>
            <a:r>
              <a:rPr lang="es-ES" dirty="0"/>
              <a:t>Haga clic para modificar el título de esta página, cuentas con dos líneas para títulos extensos</a:t>
            </a:r>
          </a:p>
        </p:txBody>
      </p:sp>
      <p:sp>
        <p:nvSpPr>
          <p:cNvPr id="9" name="12 Marcador de texto"/>
          <p:cNvSpPr>
            <a:spLocks noGrp="1"/>
          </p:cNvSpPr>
          <p:nvPr>
            <p:ph type="body" sz="quarter" idx="13"/>
          </p:nvPr>
        </p:nvSpPr>
        <p:spPr>
          <a:xfrm>
            <a:off x="336004" y="357001"/>
            <a:ext cx="11519451" cy="251520"/>
          </a:xfrm>
          <a:prstGeom prst="rect">
            <a:avLst/>
          </a:prstGeom>
        </p:spPr>
        <p:txBody>
          <a:bodyPr lIns="0" anchor="t" anchorCtr="0">
            <a:noAutofit/>
          </a:bodyPr>
          <a:lstStyle>
            <a:lvl1pPr marL="0" indent="0">
              <a:buNone/>
              <a:defRPr kumimoji="0" lang="es-ES" sz="1001"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4867"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grpSp>
        <p:nvGrpSpPr>
          <p:cNvPr id="6" name="Grupo 5"/>
          <p:cNvGrpSpPr/>
          <p:nvPr userDrawn="1"/>
        </p:nvGrpSpPr>
        <p:grpSpPr>
          <a:xfrm>
            <a:off x="10328937" y="6242392"/>
            <a:ext cx="1871531" cy="642611"/>
            <a:chOff x="8064500" y="4790414"/>
            <a:chExt cx="1083150" cy="371911"/>
          </a:xfrm>
        </p:grpSpPr>
        <p:sp>
          <p:nvSpPr>
            <p:cNvPr id="7" name="Forma libre 6">
              <a:extLst>
                <a:ext uri="{FF2B5EF4-FFF2-40B4-BE49-F238E27FC236}">
                  <a16:creationId xmlns:a16="http://schemas.microsoft.com/office/drawing/2014/main" id="{C6C3A9BA-FA29-AF49-93DF-C962E39BE4D1}"/>
                </a:ext>
              </a:extLst>
            </p:cNvPr>
            <p:cNvSpPr/>
            <p:nvPr userDrawn="1"/>
          </p:nvSpPr>
          <p:spPr>
            <a:xfrm>
              <a:off x="8261825" y="4790414"/>
              <a:ext cx="885825" cy="349250"/>
            </a:xfrm>
            <a:custGeom>
              <a:avLst/>
              <a:gdLst>
                <a:gd name="connsiteX0" fmla="*/ 885825 w 885825"/>
                <a:gd name="connsiteY0" fmla="*/ 225425 h 349250"/>
                <a:gd name="connsiteX1" fmla="*/ 885825 w 885825"/>
                <a:gd name="connsiteY1" fmla="*/ 0 h 349250"/>
                <a:gd name="connsiteX2" fmla="*/ 0 w 885825"/>
                <a:gd name="connsiteY2" fmla="*/ 250825 h 349250"/>
                <a:gd name="connsiteX3" fmla="*/ 0 w 885825"/>
                <a:gd name="connsiteY3" fmla="*/ 349250 h 349250"/>
                <a:gd name="connsiteX4" fmla="*/ 885825 w 885825"/>
                <a:gd name="connsiteY4" fmla="*/ 22542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49250">
                  <a:moveTo>
                    <a:pt x="885825" y="225425"/>
                  </a:moveTo>
                  <a:lnTo>
                    <a:pt x="885825" y="0"/>
                  </a:lnTo>
                  <a:lnTo>
                    <a:pt x="0" y="250825"/>
                  </a:lnTo>
                  <a:lnTo>
                    <a:pt x="0" y="349250"/>
                  </a:lnTo>
                  <a:lnTo>
                    <a:pt x="885825" y="2254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2396"/>
            </a:p>
          </p:txBody>
        </p:sp>
        <p:sp>
          <p:nvSpPr>
            <p:cNvPr id="10" name="Triángulo 10">
              <a:extLst>
                <a:ext uri="{FF2B5EF4-FFF2-40B4-BE49-F238E27FC236}">
                  <a16:creationId xmlns:a16="http://schemas.microsoft.com/office/drawing/2014/main" id="{400DAD3A-8917-4A46-A174-4210FBD17B57}"/>
                </a:ext>
              </a:extLst>
            </p:cNvPr>
            <p:cNvSpPr/>
            <p:nvPr userDrawn="1"/>
          </p:nvSpPr>
          <p:spPr>
            <a:xfrm>
              <a:off x="8064500" y="4844050"/>
              <a:ext cx="1083150" cy="318275"/>
            </a:xfrm>
            <a:custGeom>
              <a:avLst/>
              <a:gdLst>
                <a:gd name="connsiteX0" fmla="*/ 0 w 2282400"/>
                <a:gd name="connsiteY0" fmla="*/ 1101600 h 1101600"/>
                <a:gd name="connsiteX1" fmla="*/ 1141200 w 2282400"/>
                <a:gd name="connsiteY1" fmla="*/ 0 h 1101600"/>
                <a:gd name="connsiteX2" fmla="*/ 2282400 w 2282400"/>
                <a:gd name="connsiteY2" fmla="*/ 1101600 h 1101600"/>
                <a:gd name="connsiteX3" fmla="*/ 0 w 2282400"/>
                <a:gd name="connsiteY3" fmla="*/ 1101600 h 1101600"/>
                <a:gd name="connsiteX0" fmla="*/ 0 w 2300400"/>
                <a:gd name="connsiteY0" fmla="*/ 302400 h 302400"/>
                <a:gd name="connsiteX1" fmla="*/ 2300400 w 2300400"/>
                <a:gd name="connsiteY1" fmla="*/ 0 h 302400"/>
                <a:gd name="connsiteX2" fmla="*/ 2282400 w 2300400"/>
                <a:gd name="connsiteY2" fmla="*/ 302400 h 302400"/>
                <a:gd name="connsiteX3" fmla="*/ 0 w 2300400"/>
                <a:gd name="connsiteY3" fmla="*/ 302400 h 302400"/>
                <a:gd name="connsiteX0" fmla="*/ 0 w 1026000"/>
                <a:gd name="connsiteY0" fmla="*/ 295200 h 302400"/>
                <a:gd name="connsiteX1" fmla="*/ 1026000 w 1026000"/>
                <a:gd name="connsiteY1" fmla="*/ 0 h 302400"/>
                <a:gd name="connsiteX2" fmla="*/ 1008000 w 1026000"/>
                <a:gd name="connsiteY2" fmla="*/ 302400 h 302400"/>
                <a:gd name="connsiteX3" fmla="*/ 0 w 1026000"/>
                <a:gd name="connsiteY3" fmla="*/ 295200 h 302400"/>
                <a:gd name="connsiteX0" fmla="*/ 0 w 1083150"/>
                <a:gd name="connsiteY0" fmla="*/ 307900 h 315100"/>
                <a:gd name="connsiteX1" fmla="*/ 1083150 w 1083150"/>
                <a:gd name="connsiteY1" fmla="*/ 0 h 315100"/>
                <a:gd name="connsiteX2" fmla="*/ 1008000 w 1083150"/>
                <a:gd name="connsiteY2" fmla="*/ 315100 h 315100"/>
                <a:gd name="connsiteX3" fmla="*/ 0 w 1083150"/>
                <a:gd name="connsiteY3" fmla="*/ 307900 h 315100"/>
                <a:gd name="connsiteX0" fmla="*/ 0 w 1083150"/>
                <a:gd name="connsiteY0" fmla="*/ 307900 h 315100"/>
                <a:gd name="connsiteX1" fmla="*/ 1083150 w 1083150"/>
                <a:gd name="connsiteY1" fmla="*/ 0 h 315100"/>
                <a:gd name="connsiteX2" fmla="*/ 1074675 w 1083150"/>
                <a:gd name="connsiteY2" fmla="*/ 315100 h 315100"/>
                <a:gd name="connsiteX3" fmla="*/ 0 w 1083150"/>
                <a:gd name="connsiteY3" fmla="*/ 307900 h 315100"/>
                <a:gd name="connsiteX0" fmla="*/ 0 w 1083150"/>
                <a:gd name="connsiteY0" fmla="*/ 307900 h 318275"/>
                <a:gd name="connsiteX1" fmla="*/ 1083150 w 1083150"/>
                <a:gd name="connsiteY1" fmla="*/ 0 h 318275"/>
                <a:gd name="connsiteX2" fmla="*/ 1081025 w 1083150"/>
                <a:gd name="connsiteY2" fmla="*/ 318275 h 318275"/>
                <a:gd name="connsiteX3" fmla="*/ 0 w 1083150"/>
                <a:gd name="connsiteY3" fmla="*/ 307900 h 318275"/>
              </a:gdLst>
              <a:ahLst/>
              <a:cxnLst>
                <a:cxn ang="0">
                  <a:pos x="connsiteX0" y="connsiteY0"/>
                </a:cxn>
                <a:cxn ang="0">
                  <a:pos x="connsiteX1" y="connsiteY1"/>
                </a:cxn>
                <a:cxn ang="0">
                  <a:pos x="connsiteX2" y="connsiteY2"/>
                </a:cxn>
                <a:cxn ang="0">
                  <a:pos x="connsiteX3" y="connsiteY3"/>
                </a:cxn>
              </a:cxnLst>
              <a:rect l="l" t="t" r="r" b="b"/>
              <a:pathLst>
                <a:path w="1083150" h="318275">
                  <a:moveTo>
                    <a:pt x="0" y="307900"/>
                  </a:moveTo>
                  <a:lnTo>
                    <a:pt x="1083150" y="0"/>
                  </a:lnTo>
                  <a:cubicBezTo>
                    <a:pt x="1082442" y="106092"/>
                    <a:pt x="1081733" y="212183"/>
                    <a:pt x="1081025" y="318275"/>
                  </a:cubicBezTo>
                  <a:lnTo>
                    <a:pt x="0" y="3079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pic>
        <p:nvPicPr>
          <p:cNvPr id="11" name="Imagen 10"/>
          <p:cNvPicPr>
            <a:picLocks noChangeAspect="1"/>
          </p:cNvPicPr>
          <p:nvPr userDrawn="1"/>
        </p:nvPicPr>
        <p:blipFill>
          <a:blip r:embed="rId6">
            <a:lum/>
          </a:blip>
          <a:stretch>
            <a:fillRect/>
          </a:stretch>
        </p:blipFill>
        <p:spPr>
          <a:xfrm>
            <a:off x="8887261" y="6540533"/>
            <a:ext cx="1145182" cy="248840"/>
          </a:xfrm>
          <a:prstGeom prst="rect">
            <a:avLst/>
          </a:prstGeom>
        </p:spPr>
      </p:pic>
      <p:sp>
        <p:nvSpPr>
          <p:cNvPr id="12" name="Freeform 5"/>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3"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Tree>
    <p:extLst>
      <p:ext uri="{BB962C8B-B14F-4D97-AF65-F5344CB8AC3E}">
        <p14:creationId xmlns:p14="http://schemas.microsoft.com/office/powerpoint/2010/main" val="1113920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sa sin endos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1"/>
            </p:custDataLst>
          </p:nvPr>
        </p:nvGraphicFramePr>
        <p:xfrm>
          <a:off x="2122"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3" name="Objeto 2" hidden="1"/>
                      <p:cNvPicPr/>
                      <p:nvPr/>
                    </p:nvPicPr>
                    <p:blipFill>
                      <a:blip r:embed="rId5"/>
                      <a:stretch>
                        <a:fillRect/>
                      </a:stretch>
                    </p:blipFill>
                    <p:spPr>
                      <a:xfrm>
                        <a:off x="2122" y="2121"/>
                        <a:ext cx="2117" cy="2117"/>
                      </a:xfrm>
                      <a:prstGeom prst="rect">
                        <a:avLst/>
                      </a:prstGeom>
                    </p:spPr>
                  </p:pic>
                </p:oleObj>
              </mc:Fallback>
            </mc:AlternateContent>
          </a:graphicData>
        </a:graphic>
      </p:graphicFrame>
      <p:sp>
        <p:nvSpPr>
          <p:cNvPr id="2" name="Rectángulo 1" hidden="1"/>
          <p:cNvSpPr/>
          <p:nvPr userDrawn="1">
            <p:custDataLst>
              <p:tags r:id="rId2"/>
            </p:custDataLst>
          </p:nvPr>
        </p:nvSpPr>
        <p:spPr>
          <a:xfrm>
            <a:off x="0" y="5"/>
            <a:ext cx="211666"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2665" b="0" i="0" baseline="0" dirty="0">
              <a:latin typeface="Playfair Display" panose="00000500000000000000" pitchFamily="2" charset="0"/>
              <a:ea typeface="+mj-ea"/>
              <a:cs typeface="+mj-cs"/>
              <a:sym typeface="Playfair Display" panose="00000500000000000000" pitchFamily="2" charset="0"/>
            </a:endParaRP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649095"/>
            <a:ext cx="11519451" cy="919343"/>
          </a:xfrm>
          <a:prstGeom prst="rect">
            <a:avLst/>
          </a:prstGeom>
        </p:spPr>
        <p:txBody>
          <a:bodyPr vert="horz" lIns="0" tIns="0" rIns="0" bIns="0" rtlCol="0" anchor="t">
            <a:noAutofit/>
          </a:bodyPr>
          <a:lstStyle>
            <a:lvl1pPr>
              <a:defRPr sz="2400"/>
            </a:lvl1pPr>
          </a:lstStyle>
          <a:p>
            <a:r>
              <a:rPr lang="es-ES" dirty="0"/>
              <a:t>Haga clic para modificar el título de esta página, cuentas con dos líneas para títulos extensos</a:t>
            </a:r>
          </a:p>
        </p:txBody>
      </p:sp>
      <p:sp>
        <p:nvSpPr>
          <p:cNvPr id="9" name="12 Marcador de texto"/>
          <p:cNvSpPr>
            <a:spLocks noGrp="1"/>
          </p:cNvSpPr>
          <p:nvPr>
            <p:ph type="body" sz="quarter" idx="13"/>
          </p:nvPr>
        </p:nvSpPr>
        <p:spPr>
          <a:xfrm>
            <a:off x="336004" y="357001"/>
            <a:ext cx="11519451" cy="251520"/>
          </a:xfrm>
          <a:prstGeom prst="rect">
            <a:avLst/>
          </a:prstGeom>
        </p:spPr>
        <p:txBody>
          <a:bodyPr lIns="0" anchor="t" anchorCtr="0">
            <a:noAutofit/>
          </a:bodyPr>
          <a:lstStyle>
            <a:lvl1pPr marL="0" indent="0">
              <a:buNone/>
              <a:defRPr kumimoji="0" lang="es-ES" sz="1001"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4867"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grpSp>
        <p:nvGrpSpPr>
          <p:cNvPr id="6" name="Grupo 5"/>
          <p:cNvGrpSpPr/>
          <p:nvPr userDrawn="1"/>
        </p:nvGrpSpPr>
        <p:grpSpPr>
          <a:xfrm>
            <a:off x="10328937" y="6242392"/>
            <a:ext cx="1871531" cy="642611"/>
            <a:chOff x="8064500" y="4790414"/>
            <a:chExt cx="1083150" cy="371911"/>
          </a:xfrm>
        </p:grpSpPr>
        <p:sp>
          <p:nvSpPr>
            <p:cNvPr id="7" name="Forma libre 6">
              <a:extLst>
                <a:ext uri="{FF2B5EF4-FFF2-40B4-BE49-F238E27FC236}">
                  <a16:creationId xmlns:a16="http://schemas.microsoft.com/office/drawing/2014/main" id="{C6C3A9BA-FA29-AF49-93DF-C962E39BE4D1}"/>
                </a:ext>
              </a:extLst>
            </p:cNvPr>
            <p:cNvSpPr/>
            <p:nvPr userDrawn="1"/>
          </p:nvSpPr>
          <p:spPr>
            <a:xfrm>
              <a:off x="8261825" y="4790414"/>
              <a:ext cx="885825" cy="349250"/>
            </a:xfrm>
            <a:custGeom>
              <a:avLst/>
              <a:gdLst>
                <a:gd name="connsiteX0" fmla="*/ 885825 w 885825"/>
                <a:gd name="connsiteY0" fmla="*/ 225425 h 349250"/>
                <a:gd name="connsiteX1" fmla="*/ 885825 w 885825"/>
                <a:gd name="connsiteY1" fmla="*/ 0 h 349250"/>
                <a:gd name="connsiteX2" fmla="*/ 0 w 885825"/>
                <a:gd name="connsiteY2" fmla="*/ 250825 h 349250"/>
                <a:gd name="connsiteX3" fmla="*/ 0 w 885825"/>
                <a:gd name="connsiteY3" fmla="*/ 349250 h 349250"/>
                <a:gd name="connsiteX4" fmla="*/ 885825 w 885825"/>
                <a:gd name="connsiteY4" fmla="*/ 22542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49250">
                  <a:moveTo>
                    <a:pt x="885825" y="225425"/>
                  </a:moveTo>
                  <a:lnTo>
                    <a:pt x="885825" y="0"/>
                  </a:lnTo>
                  <a:lnTo>
                    <a:pt x="0" y="250825"/>
                  </a:lnTo>
                  <a:lnTo>
                    <a:pt x="0" y="349250"/>
                  </a:lnTo>
                  <a:lnTo>
                    <a:pt x="885825" y="2254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2396"/>
            </a:p>
          </p:txBody>
        </p:sp>
        <p:sp>
          <p:nvSpPr>
            <p:cNvPr id="10" name="Triángulo 10">
              <a:extLst>
                <a:ext uri="{FF2B5EF4-FFF2-40B4-BE49-F238E27FC236}">
                  <a16:creationId xmlns:a16="http://schemas.microsoft.com/office/drawing/2014/main" id="{400DAD3A-8917-4A46-A174-4210FBD17B57}"/>
                </a:ext>
              </a:extLst>
            </p:cNvPr>
            <p:cNvSpPr/>
            <p:nvPr userDrawn="1"/>
          </p:nvSpPr>
          <p:spPr>
            <a:xfrm>
              <a:off x="8064500" y="4844050"/>
              <a:ext cx="1083150" cy="318275"/>
            </a:xfrm>
            <a:custGeom>
              <a:avLst/>
              <a:gdLst>
                <a:gd name="connsiteX0" fmla="*/ 0 w 2282400"/>
                <a:gd name="connsiteY0" fmla="*/ 1101600 h 1101600"/>
                <a:gd name="connsiteX1" fmla="*/ 1141200 w 2282400"/>
                <a:gd name="connsiteY1" fmla="*/ 0 h 1101600"/>
                <a:gd name="connsiteX2" fmla="*/ 2282400 w 2282400"/>
                <a:gd name="connsiteY2" fmla="*/ 1101600 h 1101600"/>
                <a:gd name="connsiteX3" fmla="*/ 0 w 2282400"/>
                <a:gd name="connsiteY3" fmla="*/ 1101600 h 1101600"/>
                <a:gd name="connsiteX0" fmla="*/ 0 w 2300400"/>
                <a:gd name="connsiteY0" fmla="*/ 302400 h 302400"/>
                <a:gd name="connsiteX1" fmla="*/ 2300400 w 2300400"/>
                <a:gd name="connsiteY1" fmla="*/ 0 h 302400"/>
                <a:gd name="connsiteX2" fmla="*/ 2282400 w 2300400"/>
                <a:gd name="connsiteY2" fmla="*/ 302400 h 302400"/>
                <a:gd name="connsiteX3" fmla="*/ 0 w 2300400"/>
                <a:gd name="connsiteY3" fmla="*/ 302400 h 302400"/>
                <a:gd name="connsiteX0" fmla="*/ 0 w 1026000"/>
                <a:gd name="connsiteY0" fmla="*/ 295200 h 302400"/>
                <a:gd name="connsiteX1" fmla="*/ 1026000 w 1026000"/>
                <a:gd name="connsiteY1" fmla="*/ 0 h 302400"/>
                <a:gd name="connsiteX2" fmla="*/ 1008000 w 1026000"/>
                <a:gd name="connsiteY2" fmla="*/ 302400 h 302400"/>
                <a:gd name="connsiteX3" fmla="*/ 0 w 1026000"/>
                <a:gd name="connsiteY3" fmla="*/ 295200 h 302400"/>
                <a:gd name="connsiteX0" fmla="*/ 0 w 1083150"/>
                <a:gd name="connsiteY0" fmla="*/ 307900 h 315100"/>
                <a:gd name="connsiteX1" fmla="*/ 1083150 w 1083150"/>
                <a:gd name="connsiteY1" fmla="*/ 0 h 315100"/>
                <a:gd name="connsiteX2" fmla="*/ 1008000 w 1083150"/>
                <a:gd name="connsiteY2" fmla="*/ 315100 h 315100"/>
                <a:gd name="connsiteX3" fmla="*/ 0 w 1083150"/>
                <a:gd name="connsiteY3" fmla="*/ 307900 h 315100"/>
                <a:gd name="connsiteX0" fmla="*/ 0 w 1083150"/>
                <a:gd name="connsiteY0" fmla="*/ 307900 h 315100"/>
                <a:gd name="connsiteX1" fmla="*/ 1083150 w 1083150"/>
                <a:gd name="connsiteY1" fmla="*/ 0 h 315100"/>
                <a:gd name="connsiteX2" fmla="*/ 1074675 w 1083150"/>
                <a:gd name="connsiteY2" fmla="*/ 315100 h 315100"/>
                <a:gd name="connsiteX3" fmla="*/ 0 w 1083150"/>
                <a:gd name="connsiteY3" fmla="*/ 307900 h 315100"/>
                <a:gd name="connsiteX0" fmla="*/ 0 w 1083150"/>
                <a:gd name="connsiteY0" fmla="*/ 307900 h 318275"/>
                <a:gd name="connsiteX1" fmla="*/ 1083150 w 1083150"/>
                <a:gd name="connsiteY1" fmla="*/ 0 h 318275"/>
                <a:gd name="connsiteX2" fmla="*/ 1081025 w 1083150"/>
                <a:gd name="connsiteY2" fmla="*/ 318275 h 318275"/>
                <a:gd name="connsiteX3" fmla="*/ 0 w 1083150"/>
                <a:gd name="connsiteY3" fmla="*/ 307900 h 318275"/>
              </a:gdLst>
              <a:ahLst/>
              <a:cxnLst>
                <a:cxn ang="0">
                  <a:pos x="connsiteX0" y="connsiteY0"/>
                </a:cxn>
                <a:cxn ang="0">
                  <a:pos x="connsiteX1" y="connsiteY1"/>
                </a:cxn>
                <a:cxn ang="0">
                  <a:pos x="connsiteX2" y="connsiteY2"/>
                </a:cxn>
                <a:cxn ang="0">
                  <a:pos x="connsiteX3" y="connsiteY3"/>
                </a:cxn>
              </a:cxnLst>
              <a:rect l="l" t="t" r="r" b="b"/>
              <a:pathLst>
                <a:path w="1083150" h="318275">
                  <a:moveTo>
                    <a:pt x="0" y="307900"/>
                  </a:moveTo>
                  <a:lnTo>
                    <a:pt x="1083150" y="0"/>
                  </a:lnTo>
                  <a:cubicBezTo>
                    <a:pt x="1082442" y="106092"/>
                    <a:pt x="1081733" y="212183"/>
                    <a:pt x="1081025" y="318275"/>
                  </a:cubicBezTo>
                  <a:lnTo>
                    <a:pt x="0" y="3079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sp>
        <p:nvSpPr>
          <p:cNvPr id="13"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Tree>
    <p:extLst>
      <p:ext uri="{BB962C8B-B14F-4D97-AF65-F5344CB8AC3E}">
        <p14:creationId xmlns:p14="http://schemas.microsoft.com/office/powerpoint/2010/main" val="3577786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de endos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1"/>
            </p:custDataLst>
            <p:extLst>
              <p:ext uri="{D42A27DB-BD31-4B8C-83A1-F6EECF244321}">
                <p14:modId xmlns:p14="http://schemas.microsoft.com/office/powerpoint/2010/main" val="1537928246"/>
              </p:ext>
            </p:extLst>
          </p:nvPr>
        </p:nvGraphicFramePr>
        <p:xfrm>
          <a:off x="2122"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2122" y="2121"/>
                        <a:ext cx="2117" cy="2117"/>
                      </a:xfrm>
                      <a:prstGeom prst="rect">
                        <a:avLst/>
                      </a:prstGeom>
                    </p:spPr>
                  </p:pic>
                </p:oleObj>
              </mc:Fallback>
            </mc:AlternateContent>
          </a:graphicData>
        </a:graphic>
      </p:graphicFrame>
      <p:sp>
        <p:nvSpPr>
          <p:cNvPr id="2" name="Rectángulo 1" hidden="1"/>
          <p:cNvSpPr/>
          <p:nvPr userDrawn="1">
            <p:custDataLst>
              <p:tags r:id="rId2"/>
            </p:custDataLst>
          </p:nvPr>
        </p:nvSpPr>
        <p:spPr>
          <a:xfrm>
            <a:off x="0" y="5"/>
            <a:ext cx="211666"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2665" b="0" i="0" baseline="0" dirty="0">
              <a:latin typeface="Playfair Display" panose="00000500000000000000" pitchFamily="2" charset="0"/>
              <a:ea typeface="+mj-ea"/>
              <a:cs typeface="+mj-cs"/>
              <a:sym typeface="Playfair Display" panose="00000500000000000000" pitchFamily="2" charset="0"/>
            </a:endParaRP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649095"/>
            <a:ext cx="11519451" cy="919343"/>
          </a:xfrm>
          <a:prstGeom prst="rect">
            <a:avLst/>
          </a:prstGeom>
        </p:spPr>
        <p:txBody>
          <a:bodyPr vert="horz" lIns="0" tIns="0" rIns="0" bIns="0" rtlCol="0" anchor="t">
            <a:noAutofit/>
          </a:bodyPr>
          <a:lstStyle>
            <a:lvl1pPr>
              <a:defRPr sz="2400"/>
            </a:lvl1pPr>
          </a:lstStyle>
          <a:p>
            <a:r>
              <a:rPr lang="es-ES" dirty="0"/>
              <a:t>Haga clic para modificar el título de esta página, cuentas con dos líneas para títulos extensos</a:t>
            </a:r>
          </a:p>
        </p:txBody>
      </p:sp>
      <p:sp>
        <p:nvSpPr>
          <p:cNvPr id="9" name="12 Marcador de texto"/>
          <p:cNvSpPr>
            <a:spLocks noGrp="1"/>
          </p:cNvSpPr>
          <p:nvPr>
            <p:ph type="body" sz="quarter" idx="13"/>
          </p:nvPr>
        </p:nvSpPr>
        <p:spPr>
          <a:xfrm>
            <a:off x="336004" y="357001"/>
            <a:ext cx="11519451" cy="251520"/>
          </a:xfrm>
          <a:prstGeom prst="rect">
            <a:avLst/>
          </a:prstGeom>
        </p:spPr>
        <p:txBody>
          <a:bodyPr lIns="0" anchor="t" anchorCtr="0">
            <a:noAutofit/>
          </a:bodyPr>
          <a:lstStyle>
            <a:lvl1pPr marL="0" indent="0">
              <a:buNone/>
              <a:defRPr kumimoji="0" lang="es-ES" sz="1001"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4867"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grpSp>
        <p:nvGrpSpPr>
          <p:cNvPr id="6" name="Grupo 5"/>
          <p:cNvGrpSpPr/>
          <p:nvPr userDrawn="1"/>
        </p:nvGrpSpPr>
        <p:grpSpPr>
          <a:xfrm>
            <a:off x="10328937" y="6242392"/>
            <a:ext cx="1871531" cy="642611"/>
            <a:chOff x="8064500" y="4790414"/>
            <a:chExt cx="1083150" cy="371911"/>
          </a:xfrm>
        </p:grpSpPr>
        <p:sp>
          <p:nvSpPr>
            <p:cNvPr id="7" name="Forma libre 6">
              <a:extLst>
                <a:ext uri="{FF2B5EF4-FFF2-40B4-BE49-F238E27FC236}">
                  <a16:creationId xmlns:a16="http://schemas.microsoft.com/office/drawing/2014/main" id="{C6C3A9BA-FA29-AF49-93DF-C962E39BE4D1}"/>
                </a:ext>
              </a:extLst>
            </p:cNvPr>
            <p:cNvSpPr/>
            <p:nvPr userDrawn="1"/>
          </p:nvSpPr>
          <p:spPr>
            <a:xfrm>
              <a:off x="8261825" y="4790414"/>
              <a:ext cx="885825" cy="349250"/>
            </a:xfrm>
            <a:custGeom>
              <a:avLst/>
              <a:gdLst>
                <a:gd name="connsiteX0" fmla="*/ 885825 w 885825"/>
                <a:gd name="connsiteY0" fmla="*/ 225425 h 349250"/>
                <a:gd name="connsiteX1" fmla="*/ 885825 w 885825"/>
                <a:gd name="connsiteY1" fmla="*/ 0 h 349250"/>
                <a:gd name="connsiteX2" fmla="*/ 0 w 885825"/>
                <a:gd name="connsiteY2" fmla="*/ 250825 h 349250"/>
                <a:gd name="connsiteX3" fmla="*/ 0 w 885825"/>
                <a:gd name="connsiteY3" fmla="*/ 349250 h 349250"/>
                <a:gd name="connsiteX4" fmla="*/ 885825 w 885825"/>
                <a:gd name="connsiteY4" fmla="*/ 22542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49250">
                  <a:moveTo>
                    <a:pt x="885825" y="225425"/>
                  </a:moveTo>
                  <a:lnTo>
                    <a:pt x="885825" y="0"/>
                  </a:lnTo>
                  <a:lnTo>
                    <a:pt x="0" y="250825"/>
                  </a:lnTo>
                  <a:lnTo>
                    <a:pt x="0" y="349250"/>
                  </a:lnTo>
                  <a:lnTo>
                    <a:pt x="885825" y="2254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2396"/>
            </a:p>
          </p:txBody>
        </p:sp>
        <p:sp>
          <p:nvSpPr>
            <p:cNvPr id="10" name="Triángulo 10">
              <a:extLst>
                <a:ext uri="{FF2B5EF4-FFF2-40B4-BE49-F238E27FC236}">
                  <a16:creationId xmlns:a16="http://schemas.microsoft.com/office/drawing/2014/main" id="{400DAD3A-8917-4A46-A174-4210FBD17B57}"/>
                </a:ext>
              </a:extLst>
            </p:cNvPr>
            <p:cNvSpPr/>
            <p:nvPr userDrawn="1"/>
          </p:nvSpPr>
          <p:spPr>
            <a:xfrm>
              <a:off x="8064500" y="4844050"/>
              <a:ext cx="1083150" cy="318275"/>
            </a:xfrm>
            <a:custGeom>
              <a:avLst/>
              <a:gdLst>
                <a:gd name="connsiteX0" fmla="*/ 0 w 2282400"/>
                <a:gd name="connsiteY0" fmla="*/ 1101600 h 1101600"/>
                <a:gd name="connsiteX1" fmla="*/ 1141200 w 2282400"/>
                <a:gd name="connsiteY1" fmla="*/ 0 h 1101600"/>
                <a:gd name="connsiteX2" fmla="*/ 2282400 w 2282400"/>
                <a:gd name="connsiteY2" fmla="*/ 1101600 h 1101600"/>
                <a:gd name="connsiteX3" fmla="*/ 0 w 2282400"/>
                <a:gd name="connsiteY3" fmla="*/ 1101600 h 1101600"/>
                <a:gd name="connsiteX0" fmla="*/ 0 w 2300400"/>
                <a:gd name="connsiteY0" fmla="*/ 302400 h 302400"/>
                <a:gd name="connsiteX1" fmla="*/ 2300400 w 2300400"/>
                <a:gd name="connsiteY1" fmla="*/ 0 h 302400"/>
                <a:gd name="connsiteX2" fmla="*/ 2282400 w 2300400"/>
                <a:gd name="connsiteY2" fmla="*/ 302400 h 302400"/>
                <a:gd name="connsiteX3" fmla="*/ 0 w 2300400"/>
                <a:gd name="connsiteY3" fmla="*/ 302400 h 302400"/>
                <a:gd name="connsiteX0" fmla="*/ 0 w 1026000"/>
                <a:gd name="connsiteY0" fmla="*/ 295200 h 302400"/>
                <a:gd name="connsiteX1" fmla="*/ 1026000 w 1026000"/>
                <a:gd name="connsiteY1" fmla="*/ 0 h 302400"/>
                <a:gd name="connsiteX2" fmla="*/ 1008000 w 1026000"/>
                <a:gd name="connsiteY2" fmla="*/ 302400 h 302400"/>
                <a:gd name="connsiteX3" fmla="*/ 0 w 1026000"/>
                <a:gd name="connsiteY3" fmla="*/ 295200 h 302400"/>
                <a:gd name="connsiteX0" fmla="*/ 0 w 1083150"/>
                <a:gd name="connsiteY0" fmla="*/ 307900 h 315100"/>
                <a:gd name="connsiteX1" fmla="*/ 1083150 w 1083150"/>
                <a:gd name="connsiteY1" fmla="*/ 0 h 315100"/>
                <a:gd name="connsiteX2" fmla="*/ 1008000 w 1083150"/>
                <a:gd name="connsiteY2" fmla="*/ 315100 h 315100"/>
                <a:gd name="connsiteX3" fmla="*/ 0 w 1083150"/>
                <a:gd name="connsiteY3" fmla="*/ 307900 h 315100"/>
                <a:gd name="connsiteX0" fmla="*/ 0 w 1083150"/>
                <a:gd name="connsiteY0" fmla="*/ 307900 h 315100"/>
                <a:gd name="connsiteX1" fmla="*/ 1083150 w 1083150"/>
                <a:gd name="connsiteY1" fmla="*/ 0 h 315100"/>
                <a:gd name="connsiteX2" fmla="*/ 1074675 w 1083150"/>
                <a:gd name="connsiteY2" fmla="*/ 315100 h 315100"/>
                <a:gd name="connsiteX3" fmla="*/ 0 w 1083150"/>
                <a:gd name="connsiteY3" fmla="*/ 307900 h 315100"/>
                <a:gd name="connsiteX0" fmla="*/ 0 w 1083150"/>
                <a:gd name="connsiteY0" fmla="*/ 307900 h 318275"/>
                <a:gd name="connsiteX1" fmla="*/ 1083150 w 1083150"/>
                <a:gd name="connsiteY1" fmla="*/ 0 h 318275"/>
                <a:gd name="connsiteX2" fmla="*/ 1081025 w 1083150"/>
                <a:gd name="connsiteY2" fmla="*/ 318275 h 318275"/>
                <a:gd name="connsiteX3" fmla="*/ 0 w 1083150"/>
                <a:gd name="connsiteY3" fmla="*/ 307900 h 318275"/>
              </a:gdLst>
              <a:ahLst/>
              <a:cxnLst>
                <a:cxn ang="0">
                  <a:pos x="connsiteX0" y="connsiteY0"/>
                </a:cxn>
                <a:cxn ang="0">
                  <a:pos x="connsiteX1" y="connsiteY1"/>
                </a:cxn>
                <a:cxn ang="0">
                  <a:pos x="connsiteX2" y="connsiteY2"/>
                </a:cxn>
                <a:cxn ang="0">
                  <a:pos x="connsiteX3" y="connsiteY3"/>
                </a:cxn>
              </a:cxnLst>
              <a:rect l="l" t="t" r="r" b="b"/>
              <a:pathLst>
                <a:path w="1083150" h="318275">
                  <a:moveTo>
                    <a:pt x="0" y="307900"/>
                  </a:moveTo>
                  <a:lnTo>
                    <a:pt x="1083150" y="0"/>
                  </a:lnTo>
                  <a:cubicBezTo>
                    <a:pt x="1082442" y="106092"/>
                    <a:pt x="1081733" y="212183"/>
                    <a:pt x="1081025" y="318275"/>
                  </a:cubicBezTo>
                  <a:lnTo>
                    <a:pt x="0" y="3079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pic>
        <p:nvPicPr>
          <p:cNvPr id="11" name="Imagen 10"/>
          <p:cNvPicPr>
            <a:picLocks noChangeAspect="1"/>
          </p:cNvPicPr>
          <p:nvPr userDrawn="1"/>
        </p:nvPicPr>
        <p:blipFill>
          <a:blip r:embed="rId6">
            <a:lum/>
          </a:blip>
          <a:stretch>
            <a:fillRect/>
          </a:stretch>
        </p:blipFill>
        <p:spPr>
          <a:xfrm>
            <a:off x="8887261" y="6540533"/>
            <a:ext cx="1145182" cy="248840"/>
          </a:xfrm>
          <a:prstGeom prst="rect">
            <a:avLst/>
          </a:prstGeom>
        </p:spPr>
      </p:pic>
      <p:sp>
        <p:nvSpPr>
          <p:cNvPr id="12" name="Freeform 5"/>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3"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Tree>
    <p:extLst>
      <p:ext uri="{BB962C8B-B14F-4D97-AF65-F5344CB8AC3E}">
        <p14:creationId xmlns:p14="http://schemas.microsoft.com/office/powerpoint/2010/main" val="1314111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Paralelogramo 2"/>
          <p:cNvSpPr/>
          <p:nvPr userDrawn="1"/>
        </p:nvSpPr>
        <p:spPr>
          <a:xfrm>
            <a:off x="-723306" y="4306187"/>
            <a:ext cx="6815742" cy="2099376"/>
          </a:xfrm>
          <a:prstGeom prst="parallelogram">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solidFill>
                <a:srgbClr val="1A3B47"/>
              </a:solidFill>
            </a:endParaRPr>
          </a:p>
        </p:txBody>
      </p:sp>
      <p:sp>
        <p:nvSpPr>
          <p:cNvPr id="4" name="Paralelogramo 3"/>
          <p:cNvSpPr/>
          <p:nvPr userDrawn="1"/>
        </p:nvSpPr>
        <p:spPr>
          <a:xfrm>
            <a:off x="6096006" y="4306187"/>
            <a:ext cx="6815742" cy="2099376"/>
          </a:xfrm>
          <a:prstGeom prst="parallelogram">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solidFill>
                <a:srgbClr val="1A3B47"/>
              </a:solidFill>
            </a:endParaRPr>
          </a:p>
        </p:txBody>
      </p:sp>
      <p:sp>
        <p:nvSpPr>
          <p:cNvPr id="5"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649095"/>
            <a:ext cx="11519451" cy="919343"/>
          </a:xfrm>
          <a:prstGeom prst="rect">
            <a:avLst/>
          </a:prstGeom>
        </p:spPr>
        <p:txBody>
          <a:bodyPr vert="horz" lIns="0" tIns="0" rIns="0" bIns="0" rtlCol="0" anchor="t">
            <a:noAutofit/>
          </a:bodyPr>
          <a:lstStyle>
            <a:lvl1pPr>
              <a:defRPr sz="2400"/>
            </a:lvl1pPr>
          </a:lstStyle>
          <a:p>
            <a:r>
              <a:rPr lang="es-ES" dirty="0"/>
              <a:t>Haga clic para modificar el título de esta página, cuentas con dos líneas para títulos extensos</a:t>
            </a:r>
          </a:p>
        </p:txBody>
      </p:sp>
      <p:sp>
        <p:nvSpPr>
          <p:cNvPr id="6" name="12 Marcador de texto"/>
          <p:cNvSpPr>
            <a:spLocks noGrp="1"/>
          </p:cNvSpPr>
          <p:nvPr>
            <p:ph type="body" sz="quarter" idx="13"/>
          </p:nvPr>
        </p:nvSpPr>
        <p:spPr>
          <a:xfrm>
            <a:off x="336004" y="357001"/>
            <a:ext cx="11519451" cy="251520"/>
          </a:xfrm>
          <a:prstGeom prst="rect">
            <a:avLst/>
          </a:prstGeom>
        </p:spPr>
        <p:txBody>
          <a:bodyPr lIns="0" anchor="t" anchorCtr="0">
            <a:noAutofit/>
          </a:bodyPr>
          <a:lstStyle>
            <a:lvl1pPr marL="0" indent="0">
              <a:buNone/>
              <a:defRPr kumimoji="0" lang="es-ES" sz="1001"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4867"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grpSp>
        <p:nvGrpSpPr>
          <p:cNvPr id="7" name="Grupo 6"/>
          <p:cNvGrpSpPr/>
          <p:nvPr userDrawn="1"/>
        </p:nvGrpSpPr>
        <p:grpSpPr>
          <a:xfrm>
            <a:off x="10328937" y="6242392"/>
            <a:ext cx="1871531" cy="642611"/>
            <a:chOff x="8064500" y="4790414"/>
            <a:chExt cx="1083150" cy="371911"/>
          </a:xfrm>
        </p:grpSpPr>
        <p:sp>
          <p:nvSpPr>
            <p:cNvPr id="8" name="Forma libre 7">
              <a:extLst>
                <a:ext uri="{FF2B5EF4-FFF2-40B4-BE49-F238E27FC236}">
                  <a16:creationId xmlns:a16="http://schemas.microsoft.com/office/drawing/2014/main" id="{C6C3A9BA-FA29-AF49-93DF-C962E39BE4D1}"/>
                </a:ext>
              </a:extLst>
            </p:cNvPr>
            <p:cNvSpPr/>
            <p:nvPr userDrawn="1"/>
          </p:nvSpPr>
          <p:spPr>
            <a:xfrm>
              <a:off x="8261825" y="4790414"/>
              <a:ext cx="885825" cy="349250"/>
            </a:xfrm>
            <a:custGeom>
              <a:avLst/>
              <a:gdLst>
                <a:gd name="connsiteX0" fmla="*/ 885825 w 885825"/>
                <a:gd name="connsiteY0" fmla="*/ 225425 h 349250"/>
                <a:gd name="connsiteX1" fmla="*/ 885825 w 885825"/>
                <a:gd name="connsiteY1" fmla="*/ 0 h 349250"/>
                <a:gd name="connsiteX2" fmla="*/ 0 w 885825"/>
                <a:gd name="connsiteY2" fmla="*/ 250825 h 349250"/>
                <a:gd name="connsiteX3" fmla="*/ 0 w 885825"/>
                <a:gd name="connsiteY3" fmla="*/ 349250 h 349250"/>
                <a:gd name="connsiteX4" fmla="*/ 885825 w 885825"/>
                <a:gd name="connsiteY4" fmla="*/ 22542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49250">
                  <a:moveTo>
                    <a:pt x="885825" y="225425"/>
                  </a:moveTo>
                  <a:lnTo>
                    <a:pt x="885825" y="0"/>
                  </a:lnTo>
                  <a:lnTo>
                    <a:pt x="0" y="250825"/>
                  </a:lnTo>
                  <a:lnTo>
                    <a:pt x="0" y="349250"/>
                  </a:lnTo>
                  <a:lnTo>
                    <a:pt x="885825" y="2254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2396"/>
            </a:p>
          </p:txBody>
        </p:sp>
        <p:sp>
          <p:nvSpPr>
            <p:cNvPr id="9" name="Triángulo 10">
              <a:extLst>
                <a:ext uri="{FF2B5EF4-FFF2-40B4-BE49-F238E27FC236}">
                  <a16:creationId xmlns:a16="http://schemas.microsoft.com/office/drawing/2014/main" id="{400DAD3A-8917-4A46-A174-4210FBD17B57}"/>
                </a:ext>
              </a:extLst>
            </p:cNvPr>
            <p:cNvSpPr/>
            <p:nvPr userDrawn="1"/>
          </p:nvSpPr>
          <p:spPr>
            <a:xfrm>
              <a:off x="8064500" y="4844050"/>
              <a:ext cx="1083150" cy="318275"/>
            </a:xfrm>
            <a:custGeom>
              <a:avLst/>
              <a:gdLst>
                <a:gd name="connsiteX0" fmla="*/ 0 w 2282400"/>
                <a:gd name="connsiteY0" fmla="*/ 1101600 h 1101600"/>
                <a:gd name="connsiteX1" fmla="*/ 1141200 w 2282400"/>
                <a:gd name="connsiteY1" fmla="*/ 0 h 1101600"/>
                <a:gd name="connsiteX2" fmla="*/ 2282400 w 2282400"/>
                <a:gd name="connsiteY2" fmla="*/ 1101600 h 1101600"/>
                <a:gd name="connsiteX3" fmla="*/ 0 w 2282400"/>
                <a:gd name="connsiteY3" fmla="*/ 1101600 h 1101600"/>
                <a:gd name="connsiteX0" fmla="*/ 0 w 2300400"/>
                <a:gd name="connsiteY0" fmla="*/ 302400 h 302400"/>
                <a:gd name="connsiteX1" fmla="*/ 2300400 w 2300400"/>
                <a:gd name="connsiteY1" fmla="*/ 0 h 302400"/>
                <a:gd name="connsiteX2" fmla="*/ 2282400 w 2300400"/>
                <a:gd name="connsiteY2" fmla="*/ 302400 h 302400"/>
                <a:gd name="connsiteX3" fmla="*/ 0 w 2300400"/>
                <a:gd name="connsiteY3" fmla="*/ 302400 h 302400"/>
                <a:gd name="connsiteX0" fmla="*/ 0 w 1026000"/>
                <a:gd name="connsiteY0" fmla="*/ 295200 h 302400"/>
                <a:gd name="connsiteX1" fmla="*/ 1026000 w 1026000"/>
                <a:gd name="connsiteY1" fmla="*/ 0 h 302400"/>
                <a:gd name="connsiteX2" fmla="*/ 1008000 w 1026000"/>
                <a:gd name="connsiteY2" fmla="*/ 302400 h 302400"/>
                <a:gd name="connsiteX3" fmla="*/ 0 w 1026000"/>
                <a:gd name="connsiteY3" fmla="*/ 295200 h 302400"/>
                <a:gd name="connsiteX0" fmla="*/ 0 w 1083150"/>
                <a:gd name="connsiteY0" fmla="*/ 307900 h 315100"/>
                <a:gd name="connsiteX1" fmla="*/ 1083150 w 1083150"/>
                <a:gd name="connsiteY1" fmla="*/ 0 h 315100"/>
                <a:gd name="connsiteX2" fmla="*/ 1008000 w 1083150"/>
                <a:gd name="connsiteY2" fmla="*/ 315100 h 315100"/>
                <a:gd name="connsiteX3" fmla="*/ 0 w 1083150"/>
                <a:gd name="connsiteY3" fmla="*/ 307900 h 315100"/>
                <a:gd name="connsiteX0" fmla="*/ 0 w 1083150"/>
                <a:gd name="connsiteY0" fmla="*/ 307900 h 315100"/>
                <a:gd name="connsiteX1" fmla="*/ 1083150 w 1083150"/>
                <a:gd name="connsiteY1" fmla="*/ 0 h 315100"/>
                <a:gd name="connsiteX2" fmla="*/ 1074675 w 1083150"/>
                <a:gd name="connsiteY2" fmla="*/ 315100 h 315100"/>
                <a:gd name="connsiteX3" fmla="*/ 0 w 1083150"/>
                <a:gd name="connsiteY3" fmla="*/ 307900 h 315100"/>
                <a:gd name="connsiteX0" fmla="*/ 0 w 1083150"/>
                <a:gd name="connsiteY0" fmla="*/ 307900 h 318275"/>
                <a:gd name="connsiteX1" fmla="*/ 1083150 w 1083150"/>
                <a:gd name="connsiteY1" fmla="*/ 0 h 318275"/>
                <a:gd name="connsiteX2" fmla="*/ 1081025 w 1083150"/>
                <a:gd name="connsiteY2" fmla="*/ 318275 h 318275"/>
                <a:gd name="connsiteX3" fmla="*/ 0 w 1083150"/>
                <a:gd name="connsiteY3" fmla="*/ 307900 h 318275"/>
              </a:gdLst>
              <a:ahLst/>
              <a:cxnLst>
                <a:cxn ang="0">
                  <a:pos x="connsiteX0" y="connsiteY0"/>
                </a:cxn>
                <a:cxn ang="0">
                  <a:pos x="connsiteX1" y="connsiteY1"/>
                </a:cxn>
                <a:cxn ang="0">
                  <a:pos x="connsiteX2" y="connsiteY2"/>
                </a:cxn>
                <a:cxn ang="0">
                  <a:pos x="connsiteX3" y="connsiteY3"/>
                </a:cxn>
              </a:cxnLst>
              <a:rect l="l" t="t" r="r" b="b"/>
              <a:pathLst>
                <a:path w="1083150" h="318275">
                  <a:moveTo>
                    <a:pt x="0" y="307900"/>
                  </a:moveTo>
                  <a:lnTo>
                    <a:pt x="1083150" y="0"/>
                  </a:lnTo>
                  <a:cubicBezTo>
                    <a:pt x="1082442" y="106092"/>
                    <a:pt x="1081733" y="212183"/>
                    <a:pt x="1081025" y="318275"/>
                  </a:cubicBezTo>
                  <a:lnTo>
                    <a:pt x="0" y="3079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pic>
        <p:nvPicPr>
          <p:cNvPr id="10" name="Imagen 9"/>
          <p:cNvPicPr>
            <a:picLocks noChangeAspect="1"/>
          </p:cNvPicPr>
          <p:nvPr userDrawn="1"/>
        </p:nvPicPr>
        <p:blipFill>
          <a:blip r:embed="rId2">
            <a:lum/>
          </a:blip>
          <a:stretch>
            <a:fillRect/>
          </a:stretch>
        </p:blipFill>
        <p:spPr>
          <a:xfrm>
            <a:off x="8887261" y="6540533"/>
            <a:ext cx="1145182" cy="248840"/>
          </a:xfrm>
          <a:prstGeom prst="rect">
            <a:avLst/>
          </a:prstGeom>
        </p:spPr>
      </p:pic>
      <p:sp>
        <p:nvSpPr>
          <p:cNvPr id="11" name="Freeform 5"/>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2"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Tree>
    <p:extLst>
      <p:ext uri="{BB962C8B-B14F-4D97-AF65-F5344CB8AC3E}">
        <p14:creationId xmlns:p14="http://schemas.microsoft.com/office/powerpoint/2010/main" val="1995475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de sin endos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1"/>
            </p:custDataLst>
          </p:nvPr>
        </p:nvGraphicFramePr>
        <p:xfrm>
          <a:off x="2122"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3" name="Objeto 2" hidden="1"/>
                      <p:cNvPicPr/>
                      <p:nvPr/>
                    </p:nvPicPr>
                    <p:blipFill>
                      <a:blip r:embed="rId5"/>
                      <a:stretch>
                        <a:fillRect/>
                      </a:stretch>
                    </p:blipFill>
                    <p:spPr>
                      <a:xfrm>
                        <a:off x="2122" y="2121"/>
                        <a:ext cx="2117" cy="2117"/>
                      </a:xfrm>
                      <a:prstGeom prst="rect">
                        <a:avLst/>
                      </a:prstGeom>
                    </p:spPr>
                  </p:pic>
                </p:oleObj>
              </mc:Fallback>
            </mc:AlternateContent>
          </a:graphicData>
        </a:graphic>
      </p:graphicFrame>
      <p:sp>
        <p:nvSpPr>
          <p:cNvPr id="2" name="Rectángulo 1" hidden="1"/>
          <p:cNvSpPr/>
          <p:nvPr userDrawn="1">
            <p:custDataLst>
              <p:tags r:id="rId2"/>
            </p:custDataLst>
          </p:nvPr>
        </p:nvSpPr>
        <p:spPr>
          <a:xfrm>
            <a:off x="0" y="5"/>
            <a:ext cx="211666"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2665" b="0" i="0" baseline="0" dirty="0">
              <a:latin typeface="Playfair Display" panose="00000500000000000000" pitchFamily="2" charset="0"/>
              <a:ea typeface="+mj-ea"/>
              <a:cs typeface="+mj-cs"/>
              <a:sym typeface="Playfair Display" panose="00000500000000000000" pitchFamily="2" charset="0"/>
            </a:endParaRP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649095"/>
            <a:ext cx="11519451" cy="919343"/>
          </a:xfrm>
          <a:prstGeom prst="rect">
            <a:avLst/>
          </a:prstGeom>
        </p:spPr>
        <p:txBody>
          <a:bodyPr vert="horz" lIns="0" tIns="0" rIns="0" bIns="0" rtlCol="0" anchor="t">
            <a:noAutofit/>
          </a:bodyPr>
          <a:lstStyle>
            <a:lvl1pPr>
              <a:defRPr sz="2400"/>
            </a:lvl1pPr>
          </a:lstStyle>
          <a:p>
            <a:r>
              <a:rPr lang="es-ES" dirty="0"/>
              <a:t>Haga clic para modificar el título de esta página, cuentas con dos líneas para títulos extensos</a:t>
            </a:r>
          </a:p>
        </p:txBody>
      </p:sp>
      <p:sp>
        <p:nvSpPr>
          <p:cNvPr id="9" name="12 Marcador de texto"/>
          <p:cNvSpPr>
            <a:spLocks noGrp="1"/>
          </p:cNvSpPr>
          <p:nvPr>
            <p:ph type="body" sz="quarter" idx="13"/>
          </p:nvPr>
        </p:nvSpPr>
        <p:spPr>
          <a:xfrm>
            <a:off x="336004" y="357001"/>
            <a:ext cx="11519451" cy="251520"/>
          </a:xfrm>
          <a:prstGeom prst="rect">
            <a:avLst/>
          </a:prstGeom>
        </p:spPr>
        <p:txBody>
          <a:bodyPr lIns="0" anchor="t" anchorCtr="0">
            <a:noAutofit/>
          </a:bodyPr>
          <a:lstStyle>
            <a:lvl1pPr marL="0" indent="0">
              <a:buNone/>
              <a:defRPr kumimoji="0" lang="es-ES" sz="1001"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4867"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grpSp>
        <p:nvGrpSpPr>
          <p:cNvPr id="6" name="Grupo 5"/>
          <p:cNvGrpSpPr/>
          <p:nvPr userDrawn="1"/>
        </p:nvGrpSpPr>
        <p:grpSpPr>
          <a:xfrm>
            <a:off x="10328937" y="6242392"/>
            <a:ext cx="1871531" cy="642611"/>
            <a:chOff x="8064500" y="4790414"/>
            <a:chExt cx="1083150" cy="371911"/>
          </a:xfrm>
        </p:grpSpPr>
        <p:sp>
          <p:nvSpPr>
            <p:cNvPr id="7" name="Forma libre 6">
              <a:extLst>
                <a:ext uri="{FF2B5EF4-FFF2-40B4-BE49-F238E27FC236}">
                  <a16:creationId xmlns:a16="http://schemas.microsoft.com/office/drawing/2014/main" id="{C6C3A9BA-FA29-AF49-93DF-C962E39BE4D1}"/>
                </a:ext>
              </a:extLst>
            </p:cNvPr>
            <p:cNvSpPr/>
            <p:nvPr userDrawn="1"/>
          </p:nvSpPr>
          <p:spPr>
            <a:xfrm>
              <a:off x="8261825" y="4790414"/>
              <a:ext cx="885825" cy="349250"/>
            </a:xfrm>
            <a:custGeom>
              <a:avLst/>
              <a:gdLst>
                <a:gd name="connsiteX0" fmla="*/ 885825 w 885825"/>
                <a:gd name="connsiteY0" fmla="*/ 225425 h 349250"/>
                <a:gd name="connsiteX1" fmla="*/ 885825 w 885825"/>
                <a:gd name="connsiteY1" fmla="*/ 0 h 349250"/>
                <a:gd name="connsiteX2" fmla="*/ 0 w 885825"/>
                <a:gd name="connsiteY2" fmla="*/ 250825 h 349250"/>
                <a:gd name="connsiteX3" fmla="*/ 0 w 885825"/>
                <a:gd name="connsiteY3" fmla="*/ 349250 h 349250"/>
                <a:gd name="connsiteX4" fmla="*/ 885825 w 885825"/>
                <a:gd name="connsiteY4" fmla="*/ 22542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49250">
                  <a:moveTo>
                    <a:pt x="885825" y="225425"/>
                  </a:moveTo>
                  <a:lnTo>
                    <a:pt x="885825" y="0"/>
                  </a:lnTo>
                  <a:lnTo>
                    <a:pt x="0" y="250825"/>
                  </a:lnTo>
                  <a:lnTo>
                    <a:pt x="0" y="349250"/>
                  </a:lnTo>
                  <a:lnTo>
                    <a:pt x="885825" y="2254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2396"/>
            </a:p>
          </p:txBody>
        </p:sp>
        <p:sp>
          <p:nvSpPr>
            <p:cNvPr id="10" name="Triángulo 10">
              <a:extLst>
                <a:ext uri="{FF2B5EF4-FFF2-40B4-BE49-F238E27FC236}">
                  <a16:creationId xmlns:a16="http://schemas.microsoft.com/office/drawing/2014/main" id="{400DAD3A-8917-4A46-A174-4210FBD17B57}"/>
                </a:ext>
              </a:extLst>
            </p:cNvPr>
            <p:cNvSpPr/>
            <p:nvPr userDrawn="1"/>
          </p:nvSpPr>
          <p:spPr>
            <a:xfrm>
              <a:off x="8064500" y="4844050"/>
              <a:ext cx="1083150" cy="318275"/>
            </a:xfrm>
            <a:custGeom>
              <a:avLst/>
              <a:gdLst>
                <a:gd name="connsiteX0" fmla="*/ 0 w 2282400"/>
                <a:gd name="connsiteY0" fmla="*/ 1101600 h 1101600"/>
                <a:gd name="connsiteX1" fmla="*/ 1141200 w 2282400"/>
                <a:gd name="connsiteY1" fmla="*/ 0 h 1101600"/>
                <a:gd name="connsiteX2" fmla="*/ 2282400 w 2282400"/>
                <a:gd name="connsiteY2" fmla="*/ 1101600 h 1101600"/>
                <a:gd name="connsiteX3" fmla="*/ 0 w 2282400"/>
                <a:gd name="connsiteY3" fmla="*/ 1101600 h 1101600"/>
                <a:gd name="connsiteX0" fmla="*/ 0 w 2300400"/>
                <a:gd name="connsiteY0" fmla="*/ 302400 h 302400"/>
                <a:gd name="connsiteX1" fmla="*/ 2300400 w 2300400"/>
                <a:gd name="connsiteY1" fmla="*/ 0 h 302400"/>
                <a:gd name="connsiteX2" fmla="*/ 2282400 w 2300400"/>
                <a:gd name="connsiteY2" fmla="*/ 302400 h 302400"/>
                <a:gd name="connsiteX3" fmla="*/ 0 w 2300400"/>
                <a:gd name="connsiteY3" fmla="*/ 302400 h 302400"/>
                <a:gd name="connsiteX0" fmla="*/ 0 w 1026000"/>
                <a:gd name="connsiteY0" fmla="*/ 295200 h 302400"/>
                <a:gd name="connsiteX1" fmla="*/ 1026000 w 1026000"/>
                <a:gd name="connsiteY1" fmla="*/ 0 h 302400"/>
                <a:gd name="connsiteX2" fmla="*/ 1008000 w 1026000"/>
                <a:gd name="connsiteY2" fmla="*/ 302400 h 302400"/>
                <a:gd name="connsiteX3" fmla="*/ 0 w 1026000"/>
                <a:gd name="connsiteY3" fmla="*/ 295200 h 302400"/>
                <a:gd name="connsiteX0" fmla="*/ 0 w 1083150"/>
                <a:gd name="connsiteY0" fmla="*/ 307900 h 315100"/>
                <a:gd name="connsiteX1" fmla="*/ 1083150 w 1083150"/>
                <a:gd name="connsiteY1" fmla="*/ 0 h 315100"/>
                <a:gd name="connsiteX2" fmla="*/ 1008000 w 1083150"/>
                <a:gd name="connsiteY2" fmla="*/ 315100 h 315100"/>
                <a:gd name="connsiteX3" fmla="*/ 0 w 1083150"/>
                <a:gd name="connsiteY3" fmla="*/ 307900 h 315100"/>
                <a:gd name="connsiteX0" fmla="*/ 0 w 1083150"/>
                <a:gd name="connsiteY0" fmla="*/ 307900 h 315100"/>
                <a:gd name="connsiteX1" fmla="*/ 1083150 w 1083150"/>
                <a:gd name="connsiteY1" fmla="*/ 0 h 315100"/>
                <a:gd name="connsiteX2" fmla="*/ 1074675 w 1083150"/>
                <a:gd name="connsiteY2" fmla="*/ 315100 h 315100"/>
                <a:gd name="connsiteX3" fmla="*/ 0 w 1083150"/>
                <a:gd name="connsiteY3" fmla="*/ 307900 h 315100"/>
                <a:gd name="connsiteX0" fmla="*/ 0 w 1083150"/>
                <a:gd name="connsiteY0" fmla="*/ 307900 h 318275"/>
                <a:gd name="connsiteX1" fmla="*/ 1083150 w 1083150"/>
                <a:gd name="connsiteY1" fmla="*/ 0 h 318275"/>
                <a:gd name="connsiteX2" fmla="*/ 1081025 w 1083150"/>
                <a:gd name="connsiteY2" fmla="*/ 318275 h 318275"/>
                <a:gd name="connsiteX3" fmla="*/ 0 w 1083150"/>
                <a:gd name="connsiteY3" fmla="*/ 307900 h 318275"/>
              </a:gdLst>
              <a:ahLst/>
              <a:cxnLst>
                <a:cxn ang="0">
                  <a:pos x="connsiteX0" y="connsiteY0"/>
                </a:cxn>
                <a:cxn ang="0">
                  <a:pos x="connsiteX1" y="connsiteY1"/>
                </a:cxn>
                <a:cxn ang="0">
                  <a:pos x="connsiteX2" y="connsiteY2"/>
                </a:cxn>
                <a:cxn ang="0">
                  <a:pos x="connsiteX3" y="connsiteY3"/>
                </a:cxn>
              </a:cxnLst>
              <a:rect l="l" t="t" r="r" b="b"/>
              <a:pathLst>
                <a:path w="1083150" h="318275">
                  <a:moveTo>
                    <a:pt x="0" y="307900"/>
                  </a:moveTo>
                  <a:lnTo>
                    <a:pt x="1083150" y="0"/>
                  </a:lnTo>
                  <a:cubicBezTo>
                    <a:pt x="1082442" y="106092"/>
                    <a:pt x="1081733" y="212183"/>
                    <a:pt x="1081025" y="318275"/>
                  </a:cubicBezTo>
                  <a:lnTo>
                    <a:pt x="0" y="3079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sp>
        <p:nvSpPr>
          <p:cNvPr id="13"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Tree>
    <p:extLst>
      <p:ext uri="{BB962C8B-B14F-4D97-AF65-F5344CB8AC3E}">
        <p14:creationId xmlns:p14="http://schemas.microsoft.com/office/powerpoint/2010/main" val="210632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ce">
    <p:bg>
      <p:bgRef idx="1001">
        <a:schemeClr val="bg2"/>
      </p:bgRef>
    </p:bg>
    <p:spTree>
      <p:nvGrpSpPr>
        <p:cNvPr id="1" name=""/>
        <p:cNvGrpSpPr/>
        <p:nvPr/>
      </p:nvGrpSpPr>
      <p:grpSpPr>
        <a:xfrm>
          <a:off x="0" y="0"/>
          <a:ext cx="0" cy="0"/>
          <a:chOff x="0" y="0"/>
          <a:chExt cx="0" cy="0"/>
        </a:xfrm>
      </p:grpSpPr>
      <p:sp>
        <p:nvSpPr>
          <p:cNvPr id="7" name="Título 6"/>
          <p:cNvSpPr>
            <a:spLocks noGrp="1"/>
          </p:cNvSpPr>
          <p:nvPr>
            <p:ph type="title" hasCustomPrompt="1"/>
          </p:nvPr>
        </p:nvSpPr>
        <p:spPr>
          <a:xfrm>
            <a:off x="336004" y="645590"/>
            <a:ext cx="11017801" cy="863601"/>
          </a:xfrm>
          <a:prstGeom prst="rect">
            <a:avLst/>
          </a:prstGeom>
        </p:spPr>
        <p:txBody>
          <a:bodyPr lIns="0" tIns="0" rIns="0" bIns="0"/>
          <a:lstStyle>
            <a:lvl1pPr>
              <a:defRPr sz="2798"/>
            </a:lvl1pPr>
          </a:lstStyle>
          <a:p>
            <a:r>
              <a:rPr lang="es-ES" dirty="0"/>
              <a:t>Índice</a:t>
            </a:r>
          </a:p>
        </p:txBody>
      </p:sp>
      <p:sp>
        <p:nvSpPr>
          <p:cNvPr id="4" name="Forma libre 3">
            <a:extLst>
              <a:ext uri="{FF2B5EF4-FFF2-40B4-BE49-F238E27FC236}">
                <a16:creationId xmlns:a16="http://schemas.microsoft.com/office/drawing/2014/main" id="{F6C55DCE-A9B0-2243-80CD-2F30EC5EF5A4}"/>
              </a:ext>
            </a:extLst>
          </p:cNvPr>
          <p:cNvSpPr/>
          <p:nvPr userDrawn="1"/>
        </p:nvSpPr>
        <p:spPr>
          <a:xfrm>
            <a:off x="4328251" y="2232949"/>
            <a:ext cx="7939452" cy="4757592"/>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3106210 h 5151120"/>
              <a:gd name="connsiteX4" fmla="*/ 0 w 3589020"/>
              <a:gd name="connsiteY4" fmla="*/ 5151120 h 5151120"/>
              <a:gd name="connsiteX5" fmla="*/ 15240 w 3589020"/>
              <a:gd name="connsiteY5" fmla="*/ 5090160 h 5151120"/>
              <a:gd name="connsiteX0" fmla="*/ 15240 w 3589020"/>
              <a:gd name="connsiteY0" fmla="*/ 3040516 h 5151120"/>
              <a:gd name="connsiteX1" fmla="*/ 15240 w 3589020"/>
              <a:gd name="connsiteY1" fmla="*/ 1021080 h 5151120"/>
              <a:gd name="connsiteX2" fmla="*/ 3589020 w 3589020"/>
              <a:gd name="connsiteY2" fmla="*/ 0 h 5151120"/>
              <a:gd name="connsiteX3" fmla="*/ 3589020 w 3589020"/>
              <a:gd name="connsiteY3" fmla="*/ 3106210 h 5151120"/>
              <a:gd name="connsiteX4" fmla="*/ 0 w 3589020"/>
              <a:gd name="connsiteY4" fmla="*/ 5151120 h 5151120"/>
              <a:gd name="connsiteX5" fmla="*/ 15240 w 3589020"/>
              <a:gd name="connsiteY5" fmla="*/ 3040516 h 5151120"/>
              <a:gd name="connsiteX0" fmla="*/ 0 w 3573780"/>
              <a:gd name="connsiteY0" fmla="*/ 3040516 h 3106210"/>
              <a:gd name="connsiteX1" fmla="*/ 0 w 3573780"/>
              <a:gd name="connsiteY1" fmla="*/ 1021080 h 3106210"/>
              <a:gd name="connsiteX2" fmla="*/ 3573780 w 3573780"/>
              <a:gd name="connsiteY2" fmla="*/ 0 h 3106210"/>
              <a:gd name="connsiteX3" fmla="*/ 3573780 w 3573780"/>
              <a:gd name="connsiteY3" fmla="*/ 3106210 h 3106210"/>
              <a:gd name="connsiteX4" fmla="*/ 955145 w 3573780"/>
              <a:gd name="connsiteY4" fmla="*/ 3068341 h 3106210"/>
              <a:gd name="connsiteX5" fmla="*/ 0 w 3573780"/>
              <a:gd name="connsiteY5" fmla="*/ 3040516 h 3106210"/>
              <a:gd name="connsiteX0" fmla="*/ 0 w 3583247"/>
              <a:gd name="connsiteY0" fmla="*/ 3130454 h 3130454"/>
              <a:gd name="connsiteX1" fmla="*/ 9467 w 3583247"/>
              <a:gd name="connsiteY1" fmla="*/ 1021080 h 3130454"/>
              <a:gd name="connsiteX2" fmla="*/ 3583247 w 3583247"/>
              <a:gd name="connsiteY2" fmla="*/ 0 h 3130454"/>
              <a:gd name="connsiteX3" fmla="*/ 3583247 w 3583247"/>
              <a:gd name="connsiteY3" fmla="*/ 3106210 h 3130454"/>
              <a:gd name="connsiteX4" fmla="*/ 964612 w 3583247"/>
              <a:gd name="connsiteY4" fmla="*/ 3068341 h 3130454"/>
              <a:gd name="connsiteX5" fmla="*/ 0 w 3583247"/>
              <a:gd name="connsiteY5" fmla="*/ 3130454 h 3130454"/>
              <a:gd name="connsiteX0" fmla="*/ 0 w 3583247"/>
              <a:gd name="connsiteY0" fmla="*/ 3130454 h 3134611"/>
              <a:gd name="connsiteX1" fmla="*/ 9467 w 3583247"/>
              <a:gd name="connsiteY1" fmla="*/ 1021080 h 3134611"/>
              <a:gd name="connsiteX2" fmla="*/ 3583247 w 3583247"/>
              <a:gd name="connsiteY2" fmla="*/ 0 h 3134611"/>
              <a:gd name="connsiteX3" fmla="*/ 3583247 w 3583247"/>
              <a:gd name="connsiteY3" fmla="*/ 3106210 h 3134611"/>
              <a:gd name="connsiteX4" fmla="*/ 1011948 w 3583247"/>
              <a:gd name="connsiteY4" fmla="*/ 3134611 h 3134611"/>
              <a:gd name="connsiteX5" fmla="*/ 0 w 3583247"/>
              <a:gd name="connsiteY5" fmla="*/ 3130454 h 3134611"/>
              <a:gd name="connsiteX0" fmla="*/ 0 w 3583247"/>
              <a:gd name="connsiteY0" fmla="*/ 3130454 h 3139345"/>
              <a:gd name="connsiteX1" fmla="*/ 9467 w 3583247"/>
              <a:gd name="connsiteY1" fmla="*/ 1021080 h 3139345"/>
              <a:gd name="connsiteX2" fmla="*/ 3583247 w 3583247"/>
              <a:gd name="connsiteY2" fmla="*/ 0 h 3139345"/>
              <a:gd name="connsiteX3" fmla="*/ 3578513 w 3583247"/>
              <a:gd name="connsiteY3" fmla="*/ 3139345 h 3139345"/>
              <a:gd name="connsiteX4" fmla="*/ 1011948 w 3583247"/>
              <a:gd name="connsiteY4" fmla="*/ 3134611 h 3139345"/>
              <a:gd name="connsiteX5" fmla="*/ 0 w 3583247"/>
              <a:gd name="connsiteY5" fmla="*/ 3130454 h 3139345"/>
              <a:gd name="connsiteX0" fmla="*/ 0 w 3575725"/>
              <a:gd name="connsiteY0" fmla="*/ 2126285 h 3139345"/>
              <a:gd name="connsiteX1" fmla="*/ 1945 w 3575725"/>
              <a:gd name="connsiteY1" fmla="*/ 1021080 h 3139345"/>
              <a:gd name="connsiteX2" fmla="*/ 3575725 w 3575725"/>
              <a:gd name="connsiteY2" fmla="*/ 0 h 3139345"/>
              <a:gd name="connsiteX3" fmla="*/ 3570991 w 3575725"/>
              <a:gd name="connsiteY3" fmla="*/ 3139345 h 3139345"/>
              <a:gd name="connsiteX4" fmla="*/ 1004426 w 3575725"/>
              <a:gd name="connsiteY4" fmla="*/ 3134611 h 3139345"/>
              <a:gd name="connsiteX5" fmla="*/ 0 w 3575725"/>
              <a:gd name="connsiteY5" fmla="*/ 2126285 h 3139345"/>
              <a:gd name="connsiteX0" fmla="*/ 0 w 3575725"/>
              <a:gd name="connsiteY0" fmla="*/ 2126285 h 3139345"/>
              <a:gd name="connsiteX1" fmla="*/ 1945 w 3575725"/>
              <a:gd name="connsiteY1" fmla="*/ 1021080 h 3139345"/>
              <a:gd name="connsiteX2" fmla="*/ 3575725 w 3575725"/>
              <a:gd name="connsiteY2" fmla="*/ 0 h 3139345"/>
              <a:gd name="connsiteX3" fmla="*/ 3570991 w 3575725"/>
              <a:gd name="connsiteY3" fmla="*/ 3139345 h 3139345"/>
              <a:gd name="connsiteX4" fmla="*/ 2606583 w 3575725"/>
              <a:gd name="connsiteY4" fmla="*/ 2141725 h 3139345"/>
              <a:gd name="connsiteX5" fmla="*/ 0 w 3575725"/>
              <a:gd name="connsiteY5" fmla="*/ 2126285 h 3139345"/>
              <a:gd name="connsiteX0" fmla="*/ 0 w 3575725"/>
              <a:gd name="connsiteY0" fmla="*/ 2126285 h 2142697"/>
              <a:gd name="connsiteX1" fmla="*/ 1945 w 3575725"/>
              <a:gd name="connsiteY1" fmla="*/ 1021080 h 2142697"/>
              <a:gd name="connsiteX2" fmla="*/ 3575725 w 3575725"/>
              <a:gd name="connsiteY2" fmla="*/ 0 h 2142697"/>
              <a:gd name="connsiteX3" fmla="*/ 3574752 w 3575725"/>
              <a:gd name="connsiteY3" fmla="*/ 2142697 h 2142697"/>
              <a:gd name="connsiteX4" fmla="*/ 2606583 w 3575725"/>
              <a:gd name="connsiteY4" fmla="*/ 2141725 h 2142697"/>
              <a:gd name="connsiteX5" fmla="*/ 0 w 3575725"/>
              <a:gd name="connsiteY5" fmla="*/ 2126285 h 214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725" h="2142697">
                <a:moveTo>
                  <a:pt x="0" y="2126285"/>
                </a:moveTo>
                <a:cubicBezTo>
                  <a:pt x="3156" y="1423160"/>
                  <a:pt x="-1211" y="1724205"/>
                  <a:pt x="1945" y="1021080"/>
                </a:cubicBezTo>
                <a:lnTo>
                  <a:pt x="3575725" y="0"/>
                </a:lnTo>
                <a:cubicBezTo>
                  <a:pt x="3575401" y="714232"/>
                  <a:pt x="3575076" y="1428465"/>
                  <a:pt x="3574752" y="2142697"/>
                </a:cubicBezTo>
                <a:lnTo>
                  <a:pt x="2606583" y="2141725"/>
                </a:lnTo>
                <a:lnTo>
                  <a:pt x="0" y="212628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5" name="Forma libre 4">
            <a:extLst>
              <a:ext uri="{FF2B5EF4-FFF2-40B4-BE49-F238E27FC236}">
                <a16:creationId xmlns:a16="http://schemas.microsoft.com/office/drawing/2014/main" id="{00D88BD8-9E72-844D-A3E4-A145CC1FC878}"/>
              </a:ext>
            </a:extLst>
          </p:cNvPr>
          <p:cNvSpPr/>
          <p:nvPr userDrawn="1"/>
        </p:nvSpPr>
        <p:spPr>
          <a:xfrm>
            <a:off x="2796369" y="894269"/>
            <a:ext cx="7956155" cy="6096272"/>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3106210 h 5151120"/>
              <a:gd name="connsiteX4" fmla="*/ 0 w 3589020"/>
              <a:gd name="connsiteY4" fmla="*/ 5151120 h 5151120"/>
              <a:gd name="connsiteX5" fmla="*/ 15240 w 3589020"/>
              <a:gd name="connsiteY5" fmla="*/ 5090160 h 5151120"/>
              <a:gd name="connsiteX0" fmla="*/ 15240 w 3589020"/>
              <a:gd name="connsiteY0" fmla="*/ 3040516 h 5151120"/>
              <a:gd name="connsiteX1" fmla="*/ 15240 w 3589020"/>
              <a:gd name="connsiteY1" fmla="*/ 1021080 h 5151120"/>
              <a:gd name="connsiteX2" fmla="*/ 3589020 w 3589020"/>
              <a:gd name="connsiteY2" fmla="*/ 0 h 5151120"/>
              <a:gd name="connsiteX3" fmla="*/ 3589020 w 3589020"/>
              <a:gd name="connsiteY3" fmla="*/ 3106210 h 5151120"/>
              <a:gd name="connsiteX4" fmla="*/ 0 w 3589020"/>
              <a:gd name="connsiteY4" fmla="*/ 5151120 h 5151120"/>
              <a:gd name="connsiteX5" fmla="*/ 15240 w 3589020"/>
              <a:gd name="connsiteY5" fmla="*/ 3040516 h 5151120"/>
              <a:gd name="connsiteX0" fmla="*/ 0 w 3573780"/>
              <a:gd name="connsiteY0" fmla="*/ 3040516 h 3106210"/>
              <a:gd name="connsiteX1" fmla="*/ 0 w 3573780"/>
              <a:gd name="connsiteY1" fmla="*/ 1021080 h 3106210"/>
              <a:gd name="connsiteX2" fmla="*/ 3573780 w 3573780"/>
              <a:gd name="connsiteY2" fmla="*/ 0 h 3106210"/>
              <a:gd name="connsiteX3" fmla="*/ 3573780 w 3573780"/>
              <a:gd name="connsiteY3" fmla="*/ 3106210 h 3106210"/>
              <a:gd name="connsiteX4" fmla="*/ 955145 w 3573780"/>
              <a:gd name="connsiteY4" fmla="*/ 3068341 h 3106210"/>
              <a:gd name="connsiteX5" fmla="*/ 0 w 3573780"/>
              <a:gd name="connsiteY5" fmla="*/ 3040516 h 3106210"/>
              <a:gd name="connsiteX0" fmla="*/ 0 w 3583247"/>
              <a:gd name="connsiteY0" fmla="*/ 3130454 h 3130454"/>
              <a:gd name="connsiteX1" fmla="*/ 9467 w 3583247"/>
              <a:gd name="connsiteY1" fmla="*/ 1021080 h 3130454"/>
              <a:gd name="connsiteX2" fmla="*/ 3583247 w 3583247"/>
              <a:gd name="connsiteY2" fmla="*/ 0 h 3130454"/>
              <a:gd name="connsiteX3" fmla="*/ 3583247 w 3583247"/>
              <a:gd name="connsiteY3" fmla="*/ 3106210 h 3130454"/>
              <a:gd name="connsiteX4" fmla="*/ 964612 w 3583247"/>
              <a:gd name="connsiteY4" fmla="*/ 3068341 h 3130454"/>
              <a:gd name="connsiteX5" fmla="*/ 0 w 3583247"/>
              <a:gd name="connsiteY5" fmla="*/ 3130454 h 3130454"/>
              <a:gd name="connsiteX0" fmla="*/ 0 w 3583247"/>
              <a:gd name="connsiteY0" fmla="*/ 3130454 h 3134611"/>
              <a:gd name="connsiteX1" fmla="*/ 9467 w 3583247"/>
              <a:gd name="connsiteY1" fmla="*/ 1021080 h 3134611"/>
              <a:gd name="connsiteX2" fmla="*/ 3583247 w 3583247"/>
              <a:gd name="connsiteY2" fmla="*/ 0 h 3134611"/>
              <a:gd name="connsiteX3" fmla="*/ 3583247 w 3583247"/>
              <a:gd name="connsiteY3" fmla="*/ 3106210 h 3134611"/>
              <a:gd name="connsiteX4" fmla="*/ 1011948 w 3583247"/>
              <a:gd name="connsiteY4" fmla="*/ 3134611 h 3134611"/>
              <a:gd name="connsiteX5" fmla="*/ 0 w 3583247"/>
              <a:gd name="connsiteY5" fmla="*/ 3130454 h 3134611"/>
              <a:gd name="connsiteX0" fmla="*/ 0 w 3583247"/>
              <a:gd name="connsiteY0" fmla="*/ 3130454 h 3139345"/>
              <a:gd name="connsiteX1" fmla="*/ 9467 w 3583247"/>
              <a:gd name="connsiteY1" fmla="*/ 1021080 h 3139345"/>
              <a:gd name="connsiteX2" fmla="*/ 3583247 w 3583247"/>
              <a:gd name="connsiteY2" fmla="*/ 0 h 3139345"/>
              <a:gd name="connsiteX3" fmla="*/ 3578513 w 3583247"/>
              <a:gd name="connsiteY3" fmla="*/ 3139345 h 3139345"/>
              <a:gd name="connsiteX4" fmla="*/ 1011948 w 3583247"/>
              <a:gd name="connsiteY4" fmla="*/ 3134611 h 3139345"/>
              <a:gd name="connsiteX5" fmla="*/ 0 w 3583247"/>
              <a:gd name="connsiteY5" fmla="*/ 3130454 h 3139345"/>
              <a:gd name="connsiteX0" fmla="*/ 0 w 3583247"/>
              <a:gd name="connsiteY0" fmla="*/ 2736231 h 3139345"/>
              <a:gd name="connsiteX1" fmla="*/ 9467 w 3583247"/>
              <a:gd name="connsiteY1" fmla="*/ 1021080 h 3139345"/>
              <a:gd name="connsiteX2" fmla="*/ 3583247 w 3583247"/>
              <a:gd name="connsiteY2" fmla="*/ 0 h 3139345"/>
              <a:gd name="connsiteX3" fmla="*/ 3578513 w 3583247"/>
              <a:gd name="connsiteY3" fmla="*/ 3139345 h 3139345"/>
              <a:gd name="connsiteX4" fmla="*/ 1011948 w 3583247"/>
              <a:gd name="connsiteY4" fmla="*/ 3134611 h 3139345"/>
              <a:gd name="connsiteX5" fmla="*/ 0 w 3583247"/>
              <a:gd name="connsiteY5" fmla="*/ 2736231 h 3139345"/>
              <a:gd name="connsiteX0" fmla="*/ 0 w 3583247"/>
              <a:gd name="connsiteY0" fmla="*/ 2736231 h 3139345"/>
              <a:gd name="connsiteX1" fmla="*/ 9467 w 3583247"/>
              <a:gd name="connsiteY1" fmla="*/ 1021080 h 3139345"/>
              <a:gd name="connsiteX2" fmla="*/ 3583247 w 3583247"/>
              <a:gd name="connsiteY2" fmla="*/ 0 h 3139345"/>
              <a:gd name="connsiteX3" fmla="*/ 3578513 w 3583247"/>
              <a:gd name="connsiteY3" fmla="*/ 3139345 h 3139345"/>
              <a:gd name="connsiteX4" fmla="*/ 1448410 w 3583247"/>
              <a:gd name="connsiteY4" fmla="*/ 2740388 h 3139345"/>
              <a:gd name="connsiteX5" fmla="*/ 0 w 3583247"/>
              <a:gd name="connsiteY5" fmla="*/ 2736231 h 3139345"/>
              <a:gd name="connsiteX0" fmla="*/ 0 w 3583247"/>
              <a:gd name="connsiteY0" fmla="*/ 2736231 h 2740388"/>
              <a:gd name="connsiteX1" fmla="*/ 9467 w 3583247"/>
              <a:gd name="connsiteY1" fmla="*/ 1021080 h 2740388"/>
              <a:gd name="connsiteX2" fmla="*/ 3583247 w 3583247"/>
              <a:gd name="connsiteY2" fmla="*/ 0 h 2740388"/>
              <a:gd name="connsiteX3" fmla="*/ 3557394 w 3583247"/>
              <a:gd name="connsiteY3" fmla="*/ 2738082 h 2740388"/>
              <a:gd name="connsiteX4" fmla="*/ 1448410 w 3583247"/>
              <a:gd name="connsiteY4" fmla="*/ 2740388 h 2740388"/>
              <a:gd name="connsiteX5" fmla="*/ 0 w 3583247"/>
              <a:gd name="connsiteY5" fmla="*/ 2736231 h 2740388"/>
              <a:gd name="connsiteX0" fmla="*/ 0 w 3583247"/>
              <a:gd name="connsiteY0" fmla="*/ 2736231 h 2745604"/>
              <a:gd name="connsiteX1" fmla="*/ 9467 w 3583247"/>
              <a:gd name="connsiteY1" fmla="*/ 1021080 h 2745604"/>
              <a:gd name="connsiteX2" fmla="*/ 3583247 w 3583247"/>
              <a:gd name="connsiteY2" fmla="*/ 0 h 2745604"/>
              <a:gd name="connsiteX3" fmla="*/ 3579960 w 3583247"/>
              <a:gd name="connsiteY3" fmla="*/ 2745604 h 2745604"/>
              <a:gd name="connsiteX4" fmla="*/ 1448410 w 3583247"/>
              <a:gd name="connsiteY4" fmla="*/ 2740388 h 2745604"/>
              <a:gd name="connsiteX5" fmla="*/ 0 w 3583247"/>
              <a:gd name="connsiteY5" fmla="*/ 2736231 h 274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247" h="2745604">
                <a:moveTo>
                  <a:pt x="0" y="2736231"/>
                </a:moveTo>
                <a:cubicBezTo>
                  <a:pt x="3156" y="2033106"/>
                  <a:pt x="6311" y="1724205"/>
                  <a:pt x="9467" y="1021080"/>
                </a:cubicBezTo>
                <a:lnTo>
                  <a:pt x="3583247" y="0"/>
                </a:lnTo>
                <a:cubicBezTo>
                  <a:pt x="3582151" y="915201"/>
                  <a:pt x="3581056" y="1830403"/>
                  <a:pt x="3579960" y="2745604"/>
                </a:cubicBezTo>
                <a:lnTo>
                  <a:pt x="1448410" y="2740388"/>
                </a:lnTo>
                <a:lnTo>
                  <a:pt x="0" y="273623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6" name="Forma libre 5">
            <a:extLst>
              <a:ext uri="{FF2B5EF4-FFF2-40B4-BE49-F238E27FC236}">
                <a16:creationId xmlns:a16="http://schemas.microsoft.com/office/drawing/2014/main" id="{95D2642E-B667-424F-952B-3431D2440BB5}"/>
              </a:ext>
            </a:extLst>
          </p:cNvPr>
          <p:cNvSpPr/>
          <p:nvPr userDrawn="1"/>
        </p:nvSpPr>
        <p:spPr>
          <a:xfrm>
            <a:off x="-92286" y="20016"/>
            <a:ext cx="8259460" cy="6970525"/>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3106210 h 5151120"/>
              <a:gd name="connsiteX4" fmla="*/ 0 w 3589020"/>
              <a:gd name="connsiteY4" fmla="*/ 5151120 h 5151120"/>
              <a:gd name="connsiteX5" fmla="*/ 15240 w 3589020"/>
              <a:gd name="connsiteY5" fmla="*/ 5090160 h 5151120"/>
              <a:gd name="connsiteX0" fmla="*/ 15240 w 3589020"/>
              <a:gd name="connsiteY0" fmla="*/ 3040516 h 5151120"/>
              <a:gd name="connsiteX1" fmla="*/ 15240 w 3589020"/>
              <a:gd name="connsiteY1" fmla="*/ 1021080 h 5151120"/>
              <a:gd name="connsiteX2" fmla="*/ 3589020 w 3589020"/>
              <a:gd name="connsiteY2" fmla="*/ 0 h 5151120"/>
              <a:gd name="connsiteX3" fmla="*/ 3589020 w 3589020"/>
              <a:gd name="connsiteY3" fmla="*/ 3106210 h 5151120"/>
              <a:gd name="connsiteX4" fmla="*/ 0 w 3589020"/>
              <a:gd name="connsiteY4" fmla="*/ 5151120 h 5151120"/>
              <a:gd name="connsiteX5" fmla="*/ 15240 w 3589020"/>
              <a:gd name="connsiteY5" fmla="*/ 3040516 h 5151120"/>
              <a:gd name="connsiteX0" fmla="*/ 0 w 3573780"/>
              <a:gd name="connsiteY0" fmla="*/ 3040516 h 3106210"/>
              <a:gd name="connsiteX1" fmla="*/ 0 w 3573780"/>
              <a:gd name="connsiteY1" fmla="*/ 1021080 h 3106210"/>
              <a:gd name="connsiteX2" fmla="*/ 3573780 w 3573780"/>
              <a:gd name="connsiteY2" fmla="*/ 0 h 3106210"/>
              <a:gd name="connsiteX3" fmla="*/ 3573780 w 3573780"/>
              <a:gd name="connsiteY3" fmla="*/ 3106210 h 3106210"/>
              <a:gd name="connsiteX4" fmla="*/ 955145 w 3573780"/>
              <a:gd name="connsiteY4" fmla="*/ 3068341 h 3106210"/>
              <a:gd name="connsiteX5" fmla="*/ 0 w 3573780"/>
              <a:gd name="connsiteY5" fmla="*/ 3040516 h 3106210"/>
              <a:gd name="connsiteX0" fmla="*/ 0 w 3583247"/>
              <a:gd name="connsiteY0" fmla="*/ 3130454 h 3130454"/>
              <a:gd name="connsiteX1" fmla="*/ 9467 w 3583247"/>
              <a:gd name="connsiteY1" fmla="*/ 1021080 h 3130454"/>
              <a:gd name="connsiteX2" fmla="*/ 3583247 w 3583247"/>
              <a:gd name="connsiteY2" fmla="*/ 0 h 3130454"/>
              <a:gd name="connsiteX3" fmla="*/ 3583247 w 3583247"/>
              <a:gd name="connsiteY3" fmla="*/ 3106210 h 3130454"/>
              <a:gd name="connsiteX4" fmla="*/ 964612 w 3583247"/>
              <a:gd name="connsiteY4" fmla="*/ 3068341 h 3130454"/>
              <a:gd name="connsiteX5" fmla="*/ 0 w 3583247"/>
              <a:gd name="connsiteY5" fmla="*/ 3130454 h 3130454"/>
              <a:gd name="connsiteX0" fmla="*/ 0 w 3583247"/>
              <a:gd name="connsiteY0" fmla="*/ 3130454 h 3134611"/>
              <a:gd name="connsiteX1" fmla="*/ 9467 w 3583247"/>
              <a:gd name="connsiteY1" fmla="*/ 1021080 h 3134611"/>
              <a:gd name="connsiteX2" fmla="*/ 3583247 w 3583247"/>
              <a:gd name="connsiteY2" fmla="*/ 0 h 3134611"/>
              <a:gd name="connsiteX3" fmla="*/ 3583247 w 3583247"/>
              <a:gd name="connsiteY3" fmla="*/ 3106210 h 3134611"/>
              <a:gd name="connsiteX4" fmla="*/ 1011948 w 3583247"/>
              <a:gd name="connsiteY4" fmla="*/ 3134611 h 3134611"/>
              <a:gd name="connsiteX5" fmla="*/ 0 w 3583247"/>
              <a:gd name="connsiteY5" fmla="*/ 3130454 h 3134611"/>
              <a:gd name="connsiteX0" fmla="*/ 0 w 3583247"/>
              <a:gd name="connsiteY0" fmla="*/ 3130454 h 3139345"/>
              <a:gd name="connsiteX1" fmla="*/ 9467 w 3583247"/>
              <a:gd name="connsiteY1" fmla="*/ 1021080 h 3139345"/>
              <a:gd name="connsiteX2" fmla="*/ 3583247 w 3583247"/>
              <a:gd name="connsiteY2" fmla="*/ 0 h 3139345"/>
              <a:gd name="connsiteX3" fmla="*/ 3578513 w 3583247"/>
              <a:gd name="connsiteY3" fmla="*/ 3139345 h 3139345"/>
              <a:gd name="connsiteX4" fmla="*/ 1011948 w 3583247"/>
              <a:gd name="connsiteY4" fmla="*/ 3134611 h 3139345"/>
              <a:gd name="connsiteX5" fmla="*/ 0 w 3583247"/>
              <a:gd name="connsiteY5" fmla="*/ 3130454 h 313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247" h="3139345">
                <a:moveTo>
                  <a:pt x="0" y="3130454"/>
                </a:moveTo>
                <a:cubicBezTo>
                  <a:pt x="3156" y="2427329"/>
                  <a:pt x="6311" y="1724205"/>
                  <a:pt x="9467" y="1021080"/>
                </a:cubicBezTo>
                <a:lnTo>
                  <a:pt x="3583247" y="0"/>
                </a:lnTo>
                <a:lnTo>
                  <a:pt x="3578513" y="3139345"/>
                </a:lnTo>
                <a:lnTo>
                  <a:pt x="1011948" y="3134611"/>
                </a:lnTo>
                <a:lnTo>
                  <a:pt x="0" y="31304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pic>
        <p:nvPicPr>
          <p:cNvPr id="9" name="Imagen 8"/>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sp>
        <p:nvSpPr>
          <p:cNvPr id="3" name="Marcador de texto 2"/>
          <p:cNvSpPr>
            <a:spLocks noGrp="1"/>
          </p:cNvSpPr>
          <p:nvPr>
            <p:ph type="body" sz="quarter" idx="10" hasCustomPrompt="1"/>
          </p:nvPr>
        </p:nvSpPr>
        <p:spPr>
          <a:xfrm>
            <a:off x="336000" y="2444758"/>
            <a:ext cx="5760000" cy="3577167"/>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Capítulo</a:t>
            </a:r>
          </a:p>
          <a:p>
            <a:pPr lvl="0"/>
            <a:endParaRPr lang="es-ES" dirty="0"/>
          </a:p>
          <a:p>
            <a:pPr lvl="0"/>
            <a:endParaRPr lang="es-ES" dirty="0"/>
          </a:p>
        </p:txBody>
      </p:sp>
      <p:sp>
        <p:nvSpPr>
          <p:cNvPr id="10" name="Freeform 5"/>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Tree>
    <p:extLst>
      <p:ext uri="{BB962C8B-B14F-4D97-AF65-F5344CB8AC3E}">
        <p14:creationId xmlns:p14="http://schemas.microsoft.com/office/powerpoint/2010/main" val="28751113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zul endos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1"/>
            </p:custDataLst>
            <p:extLst>
              <p:ext uri="{D42A27DB-BD31-4B8C-83A1-F6EECF244321}">
                <p14:modId xmlns:p14="http://schemas.microsoft.com/office/powerpoint/2010/main" val="2609400719"/>
              </p:ext>
            </p:extLst>
          </p:nvPr>
        </p:nvGraphicFramePr>
        <p:xfrm>
          <a:off x="2122"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2122" y="2121"/>
                        <a:ext cx="2117" cy="2117"/>
                      </a:xfrm>
                      <a:prstGeom prst="rect">
                        <a:avLst/>
                      </a:prstGeom>
                    </p:spPr>
                  </p:pic>
                </p:oleObj>
              </mc:Fallback>
            </mc:AlternateContent>
          </a:graphicData>
        </a:graphic>
      </p:graphicFrame>
      <p:sp>
        <p:nvSpPr>
          <p:cNvPr id="2" name="Rectángulo 1" hidden="1"/>
          <p:cNvSpPr/>
          <p:nvPr userDrawn="1">
            <p:custDataLst>
              <p:tags r:id="rId2"/>
            </p:custDataLst>
          </p:nvPr>
        </p:nvSpPr>
        <p:spPr>
          <a:xfrm>
            <a:off x="0" y="5"/>
            <a:ext cx="211666"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2665" b="0" i="0" baseline="0" dirty="0">
              <a:latin typeface="Playfair Display" panose="00000500000000000000" pitchFamily="2" charset="0"/>
              <a:ea typeface="+mj-ea"/>
              <a:cs typeface="+mj-cs"/>
              <a:sym typeface="Playfair Display" panose="00000500000000000000" pitchFamily="2" charset="0"/>
            </a:endParaRPr>
          </a:p>
        </p:txBody>
      </p:sp>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649095"/>
            <a:ext cx="11519451" cy="919343"/>
          </a:xfrm>
          <a:prstGeom prst="rect">
            <a:avLst/>
          </a:prstGeom>
        </p:spPr>
        <p:txBody>
          <a:bodyPr vert="horz" lIns="0" tIns="0" rIns="0" bIns="0" rtlCol="0" anchor="t">
            <a:noAutofit/>
          </a:bodyPr>
          <a:lstStyle>
            <a:lvl1pPr>
              <a:defRPr sz="2400"/>
            </a:lvl1pPr>
          </a:lstStyle>
          <a:p>
            <a:r>
              <a:rPr lang="es-ES" dirty="0"/>
              <a:t>Haga clic para modificar el título de esta página, cuentas con dos líneas para títulos extensos</a:t>
            </a:r>
          </a:p>
        </p:txBody>
      </p:sp>
      <p:sp>
        <p:nvSpPr>
          <p:cNvPr id="8" name="12 Marcador de texto"/>
          <p:cNvSpPr>
            <a:spLocks noGrp="1"/>
          </p:cNvSpPr>
          <p:nvPr>
            <p:ph type="body" sz="quarter" idx="13"/>
          </p:nvPr>
        </p:nvSpPr>
        <p:spPr>
          <a:xfrm>
            <a:off x="336004" y="357001"/>
            <a:ext cx="11519451" cy="251520"/>
          </a:xfrm>
          <a:prstGeom prst="rect">
            <a:avLst/>
          </a:prstGeom>
        </p:spPr>
        <p:txBody>
          <a:bodyPr lIns="0" anchor="t" anchorCtr="0">
            <a:noAutofit/>
          </a:bodyPr>
          <a:lstStyle>
            <a:lvl1pPr marL="0" indent="0">
              <a:buNone/>
              <a:defRPr kumimoji="0" lang="es-ES" sz="1001"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4867"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grpSp>
        <p:nvGrpSpPr>
          <p:cNvPr id="7" name="Grupo 6"/>
          <p:cNvGrpSpPr/>
          <p:nvPr userDrawn="1"/>
        </p:nvGrpSpPr>
        <p:grpSpPr>
          <a:xfrm>
            <a:off x="10328937" y="6242392"/>
            <a:ext cx="1871531" cy="642611"/>
            <a:chOff x="8064500" y="4790414"/>
            <a:chExt cx="1083150" cy="371911"/>
          </a:xfrm>
        </p:grpSpPr>
        <p:sp>
          <p:nvSpPr>
            <p:cNvPr id="9" name="Forma libre 8">
              <a:extLst>
                <a:ext uri="{FF2B5EF4-FFF2-40B4-BE49-F238E27FC236}">
                  <a16:creationId xmlns:a16="http://schemas.microsoft.com/office/drawing/2014/main" id="{C6C3A9BA-FA29-AF49-93DF-C962E39BE4D1}"/>
                </a:ext>
              </a:extLst>
            </p:cNvPr>
            <p:cNvSpPr/>
            <p:nvPr userDrawn="1"/>
          </p:nvSpPr>
          <p:spPr>
            <a:xfrm>
              <a:off x="8261825" y="4790414"/>
              <a:ext cx="885825" cy="349250"/>
            </a:xfrm>
            <a:custGeom>
              <a:avLst/>
              <a:gdLst>
                <a:gd name="connsiteX0" fmla="*/ 885825 w 885825"/>
                <a:gd name="connsiteY0" fmla="*/ 225425 h 349250"/>
                <a:gd name="connsiteX1" fmla="*/ 885825 w 885825"/>
                <a:gd name="connsiteY1" fmla="*/ 0 h 349250"/>
                <a:gd name="connsiteX2" fmla="*/ 0 w 885825"/>
                <a:gd name="connsiteY2" fmla="*/ 250825 h 349250"/>
                <a:gd name="connsiteX3" fmla="*/ 0 w 885825"/>
                <a:gd name="connsiteY3" fmla="*/ 349250 h 349250"/>
                <a:gd name="connsiteX4" fmla="*/ 885825 w 885825"/>
                <a:gd name="connsiteY4" fmla="*/ 22542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49250">
                  <a:moveTo>
                    <a:pt x="885825" y="225425"/>
                  </a:moveTo>
                  <a:lnTo>
                    <a:pt x="885825" y="0"/>
                  </a:lnTo>
                  <a:lnTo>
                    <a:pt x="0" y="250825"/>
                  </a:lnTo>
                  <a:lnTo>
                    <a:pt x="0" y="349250"/>
                  </a:lnTo>
                  <a:lnTo>
                    <a:pt x="885825" y="22542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2396"/>
            </a:p>
          </p:txBody>
        </p:sp>
        <p:sp>
          <p:nvSpPr>
            <p:cNvPr id="10" name="Triángulo 10">
              <a:extLst>
                <a:ext uri="{FF2B5EF4-FFF2-40B4-BE49-F238E27FC236}">
                  <a16:creationId xmlns:a16="http://schemas.microsoft.com/office/drawing/2014/main" id="{400DAD3A-8917-4A46-A174-4210FBD17B57}"/>
                </a:ext>
              </a:extLst>
            </p:cNvPr>
            <p:cNvSpPr/>
            <p:nvPr userDrawn="1"/>
          </p:nvSpPr>
          <p:spPr>
            <a:xfrm>
              <a:off x="8064500" y="4844050"/>
              <a:ext cx="1083150" cy="318275"/>
            </a:xfrm>
            <a:custGeom>
              <a:avLst/>
              <a:gdLst>
                <a:gd name="connsiteX0" fmla="*/ 0 w 2282400"/>
                <a:gd name="connsiteY0" fmla="*/ 1101600 h 1101600"/>
                <a:gd name="connsiteX1" fmla="*/ 1141200 w 2282400"/>
                <a:gd name="connsiteY1" fmla="*/ 0 h 1101600"/>
                <a:gd name="connsiteX2" fmla="*/ 2282400 w 2282400"/>
                <a:gd name="connsiteY2" fmla="*/ 1101600 h 1101600"/>
                <a:gd name="connsiteX3" fmla="*/ 0 w 2282400"/>
                <a:gd name="connsiteY3" fmla="*/ 1101600 h 1101600"/>
                <a:gd name="connsiteX0" fmla="*/ 0 w 2300400"/>
                <a:gd name="connsiteY0" fmla="*/ 302400 h 302400"/>
                <a:gd name="connsiteX1" fmla="*/ 2300400 w 2300400"/>
                <a:gd name="connsiteY1" fmla="*/ 0 h 302400"/>
                <a:gd name="connsiteX2" fmla="*/ 2282400 w 2300400"/>
                <a:gd name="connsiteY2" fmla="*/ 302400 h 302400"/>
                <a:gd name="connsiteX3" fmla="*/ 0 w 2300400"/>
                <a:gd name="connsiteY3" fmla="*/ 302400 h 302400"/>
                <a:gd name="connsiteX0" fmla="*/ 0 w 1026000"/>
                <a:gd name="connsiteY0" fmla="*/ 295200 h 302400"/>
                <a:gd name="connsiteX1" fmla="*/ 1026000 w 1026000"/>
                <a:gd name="connsiteY1" fmla="*/ 0 h 302400"/>
                <a:gd name="connsiteX2" fmla="*/ 1008000 w 1026000"/>
                <a:gd name="connsiteY2" fmla="*/ 302400 h 302400"/>
                <a:gd name="connsiteX3" fmla="*/ 0 w 1026000"/>
                <a:gd name="connsiteY3" fmla="*/ 295200 h 302400"/>
                <a:gd name="connsiteX0" fmla="*/ 0 w 1083150"/>
                <a:gd name="connsiteY0" fmla="*/ 307900 h 315100"/>
                <a:gd name="connsiteX1" fmla="*/ 1083150 w 1083150"/>
                <a:gd name="connsiteY1" fmla="*/ 0 h 315100"/>
                <a:gd name="connsiteX2" fmla="*/ 1008000 w 1083150"/>
                <a:gd name="connsiteY2" fmla="*/ 315100 h 315100"/>
                <a:gd name="connsiteX3" fmla="*/ 0 w 1083150"/>
                <a:gd name="connsiteY3" fmla="*/ 307900 h 315100"/>
                <a:gd name="connsiteX0" fmla="*/ 0 w 1083150"/>
                <a:gd name="connsiteY0" fmla="*/ 307900 h 315100"/>
                <a:gd name="connsiteX1" fmla="*/ 1083150 w 1083150"/>
                <a:gd name="connsiteY1" fmla="*/ 0 h 315100"/>
                <a:gd name="connsiteX2" fmla="*/ 1074675 w 1083150"/>
                <a:gd name="connsiteY2" fmla="*/ 315100 h 315100"/>
                <a:gd name="connsiteX3" fmla="*/ 0 w 1083150"/>
                <a:gd name="connsiteY3" fmla="*/ 307900 h 315100"/>
                <a:gd name="connsiteX0" fmla="*/ 0 w 1083150"/>
                <a:gd name="connsiteY0" fmla="*/ 307900 h 318275"/>
                <a:gd name="connsiteX1" fmla="*/ 1083150 w 1083150"/>
                <a:gd name="connsiteY1" fmla="*/ 0 h 318275"/>
                <a:gd name="connsiteX2" fmla="*/ 1081025 w 1083150"/>
                <a:gd name="connsiteY2" fmla="*/ 318275 h 318275"/>
                <a:gd name="connsiteX3" fmla="*/ 0 w 1083150"/>
                <a:gd name="connsiteY3" fmla="*/ 307900 h 318275"/>
              </a:gdLst>
              <a:ahLst/>
              <a:cxnLst>
                <a:cxn ang="0">
                  <a:pos x="connsiteX0" y="connsiteY0"/>
                </a:cxn>
                <a:cxn ang="0">
                  <a:pos x="connsiteX1" y="connsiteY1"/>
                </a:cxn>
                <a:cxn ang="0">
                  <a:pos x="connsiteX2" y="connsiteY2"/>
                </a:cxn>
                <a:cxn ang="0">
                  <a:pos x="connsiteX3" y="connsiteY3"/>
                </a:cxn>
              </a:cxnLst>
              <a:rect l="l" t="t" r="r" b="b"/>
              <a:pathLst>
                <a:path w="1083150" h="318275">
                  <a:moveTo>
                    <a:pt x="0" y="307900"/>
                  </a:moveTo>
                  <a:lnTo>
                    <a:pt x="1083150" y="0"/>
                  </a:lnTo>
                  <a:cubicBezTo>
                    <a:pt x="1082442" y="106092"/>
                    <a:pt x="1081733" y="212183"/>
                    <a:pt x="1081025" y="318275"/>
                  </a:cubicBezTo>
                  <a:lnTo>
                    <a:pt x="0" y="3079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pic>
        <p:nvPicPr>
          <p:cNvPr id="11" name="Imagen 10"/>
          <p:cNvPicPr>
            <a:picLocks noChangeAspect="1"/>
          </p:cNvPicPr>
          <p:nvPr userDrawn="1"/>
        </p:nvPicPr>
        <p:blipFill>
          <a:blip r:embed="rId6">
            <a:lum/>
          </a:blip>
          <a:stretch>
            <a:fillRect/>
          </a:stretch>
        </p:blipFill>
        <p:spPr>
          <a:xfrm>
            <a:off x="8887261" y="6540533"/>
            <a:ext cx="1145182" cy="248840"/>
          </a:xfrm>
          <a:prstGeom prst="rect">
            <a:avLst/>
          </a:prstGeom>
        </p:spPr>
      </p:pic>
      <p:sp>
        <p:nvSpPr>
          <p:cNvPr id="12" name="Freeform 5"/>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3"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Tree>
    <p:extLst>
      <p:ext uri="{BB962C8B-B14F-4D97-AF65-F5344CB8AC3E}">
        <p14:creationId xmlns:p14="http://schemas.microsoft.com/office/powerpoint/2010/main" val="4008238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zul sin endos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1"/>
            </p:custDataLst>
          </p:nvPr>
        </p:nvGraphicFramePr>
        <p:xfrm>
          <a:off x="2122"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3" name="Objeto 2" hidden="1"/>
                      <p:cNvPicPr/>
                      <p:nvPr/>
                    </p:nvPicPr>
                    <p:blipFill>
                      <a:blip r:embed="rId5"/>
                      <a:stretch>
                        <a:fillRect/>
                      </a:stretch>
                    </p:blipFill>
                    <p:spPr>
                      <a:xfrm>
                        <a:off x="2122" y="2121"/>
                        <a:ext cx="2117" cy="2117"/>
                      </a:xfrm>
                      <a:prstGeom prst="rect">
                        <a:avLst/>
                      </a:prstGeom>
                    </p:spPr>
                  </p:pic>
                </p:oleObj>
              </mc:Fallback>
            </mc:AlternateContent>
          </a:graphicData>
        </a:graphic>
      </p:graphicFrame>
      <p:sp>
        <p:nvSpPr>
          <p:cNvPr id="2" name="Rectángulo 1" hidden="1"/>
          <p:cNvSpPr/>
          <p:nvPr userDrawn="1">
            <p:custDataLst>
              <p:tags r:id="rId2"/>
            </p:custDataLst>
          </p:nvPr>
        </p:nvSpPr>
        <p:spPr>
          <a:xfrm>
            <a:off x="0" y="5"/>
            <a:ext cx="211666"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2665" b="0" i="0" baseline="0" dirty="0">
              <a:latin typeface="Playfair Display" panose="00000500000000000000" pitchFamily="2" charset="0"/>
              <a:ea typeface="+mj-ea"/>
              <a:cs typeface="+mj-cs"/>
              <a:sym typeface="Playfair Display" panose="00000500000000000000" pitchFamily="2" charset="0"/>
            </a:endParaRPr>
          </a:p>
        </p:txBody>
      </p:sp>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649095"/>
            <a:ext cx="11519451" cy="919343"/>
          </a:xfrm>
          <a:prstGeom prst="rect">
            <a:avLst/>
          </a:prstGeom>
        </p:spPr>
        <p:txBody>
          <a:bodyPr vert="horz" lIns="0" tIns="0" rIns="0" bIns="0" rtlCol="0" anchor="t">
            <a:noAutofit/>
          </a:bodyPr>
          <a:lstStyle>
            <a:lvl1pPr>
              <a:defRPr sz="2400"/>
            </a:lvl1pPr>
          </a:lstStyle>
          <a:p>
            <a:r>
              <a:rPr lang="es-ES" dirty="0"/>
              <a:t>Haga clic para modificar el título de esta página, cuentas con dos líneas para títulos extensos</a:t>
            </a:r>
          </a:p>
        </p:txBody>
      </p:sp>
      <p:sp>
        <p:nvSpPr>
          <p:cNvPr id="8" name="12 Marcador de texto"/>
          <p:cNvSpPr>
            <a:spLocks noGrp="1"/>
          </p:cNvSpPr>
          <p:nvPr>
            <p:ph type="body" sz="quarter" idx="13"/>
          </p:nvPr>
        </p:nvSpPr>
        <p:spPr>
          <a:xfrm>
            <a:off x="336004" y="357001"/>
            <a:ext cx="11519451" cy="251520"/>
          </a:xfrm>
          <a:prstGeom prst="rect">
            <a:avLst/>
          </a:prstGeom>
        </p:spPr>
        <p:txBody>
          <a:bodyPr lIns="0" anchor="t" anchorCtr="0">
            <a:noAutofit/>
          </a:bodyPr>
          <a:lstStyle>
            <a:lvl1pPr marL="0" indent="0">
              <a:buNone/>
              <a:defRPr kumimoji="0" lang="es-ES" sz="1001"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4867"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grpSp>
        <p:nvGrpSpPr>
          <p:cNvPr id="7" name="Grupo 6"/>
          <p:cNvGrpSpPr/>
          <p:nvPr userDrawn="1"/>
        </p:nvGrpSpPr>
        <p:grpSpPr>
          <a:xfrm>
            <a:off x="10328937" y="6242392"/>
            <a:ext cx="1871531" cy="642611"/>
            <a:chOff x="8064500" y="4790414"/>
            <a:chExt cx="1083150" cy="371911"/>
          </a:xfrm>
        </p:grpSpPr>
        <p:sp>
          <p:nvSpPr>
            <p:cNvPr id="9" name="Forma libre 8">
              <a:extLst>
                <a:ext uri="{FF2B5EF4-FFF2-40B4-BE49-F238E27FC236}">
                  <a16:creationId xmlns:a16="http://schemas.microsoft.com/office/drawing/2014/main" id="{C6C3A9BA-FA29-AF49-93DF-C962E39BE4D1}"/>
                </a:ext>
              </a:extLst>
            </p:cNvPr>
            <p:cNvSpPr/>
            <p:nvPr userDrawn="1"/>
          </p:nvSpPr>
          <p:spPr>
            <a:xfrm>
              <a:off x="8261825" y="4790414"/>
              <a:ext cx="885825" cy="349250"/>
            </a:xfrm>
            <a:custGeom>
              <a:avLst/>
              <a:gdLst>
                <a:gd name="connsiteX0" fmla="*/ 885825 w 885825"/>
                <a:gd name="connsiteY0" fmla="*/ 225425 h 349250"/>
                <a:gd name="connsiteX1" fmla="*/ 885825 w 885825"/>
                <a:gd name="connsiteY1" fmla="*/ 0 h 349250"/>
                <a:gd name="connsiteX2" fmla="*/ 0 w 885825"/>
                <a:gd name="connsiteY2" fmla="*/ 250825 h 349250"/>
                <a:gd name="connsiteX3" fmla="*/ 0 w 885825"/>
                <a:gd name="connsiteY3" fmla="*/ 349250 h 349250"/>
                <a:gd name="connsiteX4" fmla="*/ 885825 w 885825"/>
                <a:gd name="connsiteY4" fmla="*/ 22542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49250">
                  <a:moveTo>
                    <a:pt x="885825" y="225425"/>
                  </a:moveTo>
                  <a:lnTo>
                    <a:pt x="885825" y="0"/>
                  </a:lnTo>
                  <a:lnTo>
                    <a:pt x="0" y="250825"/>
                  </a:lnTo>
                  <a:lnTo>
                    <a:pt x="0" y="349250"/>
                  </a:lnTo>
                  <a:lnTo>
                    <a:pt x="885825" y="22542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2396"/>
            </a:p>
          </p:txBody>
        </p:sp>
        <p:sp>
          <p:nvSpPr>
            <p:cNvPr id="10" name="Triángulo 10">
              <a:extLst>
                <a:ext uri="{FF2B5EF4-FFF2-40B4-BE49-F238E27FC236}">
                  <a16:creationId xmlns:a16="http://schemas.microsoft.com/office/drawing/2014/main" id="{400DAD3A-8917-4A46-A174-4210FBD17B57}"/>
                </a:ext>
              </a:extLst>
            </p:cNvPr>
            <p:cNvSpPr/>
            <p:nvPr userDrawn="1"/>
          </p:nvSpPr>
          <p:spPr>
            <a:xfrm>
              <a:off x="8064500" y="4844050"/>
              <a:ext cx="1083150" cy="318275"/>
            </a:xfrm>
            <a:custGeom>
              <a:avLst/>
              <a:gdLst>
                <a:gd name="connsiteX0" fmla="*/ 0 w 2282400"/>
                <a:gd name="connsiteY0" fmla="*/ 1101600 h 1101600"/>
                <a:gd name="connsiteX1" fmla="*/ 1141200 w 2282400"/>
                <a:gd name="connsiteY1" fmla="*/ 0 h 1101600"/>
                <a:gd name="connsiteX2" fmla="*/ 2282400 w 2282400"/>
                <a:gd name="connsiteY2" fmla="*/ 1101600 h 1101600"/>
                <a:gd name="connsiteX3" fmla="*/ 0 w 2282400"/>
                <a:gd name="connsiteY3" fmla="*/ 1101600 h 1101600"/>
                <a:gd name="connsiteX0" fmla="*/ 0 w 2300400"/>
                <a:gd name="connsiteY0" fmla="*/ 302400 h 302400"/>
                <a:gd name="connsiteX1" fmla="*/ 2300400 w 2300400"/>
                <a:gd name="connsiteY1" fmla="*/ 0 h 302400"/>
                <a:gd name="connsiteX2" fmla="*/ 2282400 w 2300400"/>
                <a:gd name="connsiteY2" fmla="*/ 302400 h 302400"/>
                <a:gd name="connsiteX3" fmla="*/ 0 w 2300400"/>
                <a:gd name="connsiteY3" fmla="*/ 302400 h 302400"/>
                <a:gd name="connsiteX0" fmla="*/ 0 w 1026000"/>
                <a:gd name="connsiteY0" fmla="*/ 295200 h 302400"/>
                <a:gd name="connsiteX1" fmla="*/ 1026000 w 1026000"/>
                <a:gd name="connsiteY1" fmla="*/ 0 h 302400"/>
                <a:gd name="connsiteX2" fmla="*/ 1008000 w 1026000"/>
                <a:gd name="connsiteY2" fmla="*/ 302400 h 302400"/>
                <a:gd name="connsiteX3" fmla="*/ 0 w 1026000"/>
                <a:gd name="connsiteY3" fmla="*/ 295200 h 302400"/>
                <a:gd name="connsiteX0" fmla="*/ 0 w 1083150"/>
                <a:gd name="connsiteY0" fmla="*/ 307900 h 315100"/>
                <a:gd name="connsiteX1" fmla="*/ 1083150 w 1083150"/>
                <a:gd name="connsiteY1" fmla="*/ 0 h 315100"/>
                <a:gd name="connsiteX2" fmla="*/ 1008000 w 1083150"/>
                <a:gd name="connsiteY2" fmla="*/ 315100 h 315100"/>
                <a:gd name="connsiteX3" fmla="*/ 0 w 1083150"/>
                <a:gd name="connsiteY3" fmla="*/ 307900 h 315100"/>
                <a:gd name="connsiteX0" fmla="*/ 0 w 1083150"/>
                <a:gd name="connsiteY0" fmla="*/ 307900 h 315100"/>
                <a:gd name="connsiteX1" fmla="*/ 1083150 w 1083150"/>
                <a:gd name="connsiteY1" fmla="*/ 0 h 315100"/>
                <a:gd name="connsiteX2" fmla="*/ 1074675 w 1083150"/>
                <a:gd name="connsiteY2" fmla="*/ 315100 h 315100"/>
                <a:gd name="connsiteX3" fmla="*/ 0 w 1083150"/>
                <a:gd name="connsiteY3" fmla="*/ 307900 h 315100"/>
                <a:gd name="connsiteX0" fmla="*/ 0 w 1083150"/>
                <a:gd name="connsiteY0" fmla="*/ 307900 h 318275"/>
                <a:gd name="connsiteX1" fmla="*/ 1083150 w 1083150"/>
                <a:gd name="connsiteY1" fmla="*/ 0 h 318275"/>
                <a:gd name="connsiteX2" fmla="*/ 1081025 w 1083150"/>
                <a:gd name="connsiteY2" fmla="*/ 318275 h 318275"/>
                <a:gd name="connsiteX3" fmla="*/ 0 w 1083150"/>
                <a:gd name="connsiteY3" fmla="*/ 307900 h 318275"/>
              </a:gdLst>
              <a:ahLst/>
              <a:cxnLst>
                <a:cxn ang="0">
                  <a:pos x="connsiteX0" y="connsiteY0"/>
                </a:cxn>
                <a:cxn ang="0">
                  <a:pos x="connsiteX1" y="connsiteY1"/>
                </a:cxn>
                <a:cxn ang="0">
                  <a:pos x="connsiteX2" y="connsiteY2"/>
                </a:cxn>
                <a:cxn ang="0">
                  <a:pos x="connsiteX3" y="connsiteY3"/>
                </a:cxn>
              </a:cxnLst>
              <a:rect l="l" t="t" r="r" b="b"/>
              <a:pathLst>
                <a:path w="1083150" h="318275">
                  <a:moveTo>
                    <a:pt x="0" y="307900"/>
                  </a:moveTo>
                  <a:lnTo>
                    <a:pt x="1083150" y="0"/>
                  </a:lnTo>
                  <a:cubicBezTo>
                    <a:pt x="1082442" y="106092"/>
                    <a:pt x="1081733" y="212183"/>
                    <a:pt x="1081025" y="318275"/>
                  </a:cubicBezTo>
                  <a:lnTo>
                    <a:pt x="0" y="3079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sp>
        <p:nvSpPr>
          <p:cNvPr id="13"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Tree>
    <p:extLst>
      <p:ext uri="{BB962C8B-B14F-4D97-AF65-F5344CB8AC3E}">
        <p14:creationId xmlns:p14="http://schemas.microsoft.com/office/powerpoint/2010/main" val="1067145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ila endos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1"/>
            </p:custDataLst>
            <p:extLst>
              <p:ext uri="{D42A27DB-BD31-4B8C-83A1-F6EECF244321}">
                <p14:modId xmlns:p14="http://schemas.microsoft.com/office/powerpoint/2010/main" val="2302892558"/>
              </p:ext>
            </p:extLst>
          </p:nvPr>
        </p:nvGraphicFramePr>
        <p:xfrm>
          <a:off x="2122"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3" name="Objeto 2" hidden="1"/>
                      <p:cNvPicPr/>
                      <p:nvPr/>
                    </p:nvPicPr>
                    <p:blipFill>
                      <a:blip r:embed="rId5"/>
                      <a:stretch>
                        <a:fillRect/>
                      </a:stretch>
                    </p:blipFill>
                    <p:spPr>
                      <a:xfrm>
                        <a:off x="2122" y="2121"/>
                        <a:ext cx="2117" cy="2117"/>
                      </a:xfrm>
                      <a:prstGeom prst="rect">
                        <a:avLst/>
                      </a:prstGeom>
                    </p:spPr>
                  </p:pic>
                </p:oleObj>
              </mc:Fallback>
            </mc:AlternateContent>
          </a:graphicData>
        </a:graphic>
      </p:graphicFrame>
      <p:sp>
        <p:nvSpPr>
          <p:cNvPr id="2" name="Rectángulo 1" hidden="1"/>
          <p:cNvSpPr/>
          <p:nvPr userDrawn="1">
            <p:custDataLst>
              <p:tags r:id="rId2"/>
            </p:custDataLst>
          </p:nvPr>
        </p:nvSpPr>
        <p:spPr>
          <a:xfrm>
            <a:off x="0" y="5"/>
            <a:ext cx="211666"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2665" b="0" i="0" baseline="0" dirty="0">
              <a:latin typeface="Playfair Display" panose="00000500000000000000" pitchFamily="2" charset="0"/>
              <a:ea typeface="+mj-ea"/>
              <a:cs typeface="+mj-cs"/>
              <a:sym typeface="Playfair Display" panose="00000500000000000000" pitchFamily="2" charset="0"/>
            </a:endParaRPr>
          </a:p>
        </p:txBody>
      </p:sp>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649095"/>
            <a:ext cx="11519451" cy="919343"/>
          </a:xfrm>
          <a:prstGeom prst="rect">
            <a:avLst/>
          </a:prstGeom>
        </p:spPr>
        <p:txBody>
          <a:bodyPr vert="horz" lIns="0" tIns="0" rIns="0" bIns="0" rtlCol="0" anchor="t">
            <a:noAutofit/>
          </a:bodyPr>
          <a:lstStyle>
            <a:lvl1pPr>
              <a:defRPr sz="2400"/>
            </a:lvl1pPr>
          </a:lstStyle>
          <a:p>
            <a:r>
              <a:rPr lang="es-ES" dirty="0"/>
              <a:t>Haga clic para modificar el título de esta página, cuentas con dos líneas para títulos extensos</a:t>
            </a:r>
          </a:p>
        </p:txBody>
      </p:sp>
      <p:sp>
        <p:nvSpPr>
          <p:cNvPr id="8" name="12 Marcador de texto"/>
          <p:cNvSpPr>
            <a:spLocks noGrp="1"/>
          </p:cNvSpPr>
          <p:nvPr>
            <p:ph type="body" sz="quarter" idx="13"/>
          </p:nvPr>
        </p:nvSpPr>
        <p:spPr>
          <a:xfrm>
            <a:off x="336004" y="357001"/>
            <a:ext cx="11519451" cy="251520"/>
          </a:xfrm>
          <a:prstGeom prst="rect">
            <a:avLst/>
          </a:prstGeom>
        </p:spPr>
        <p:txBody>
          <a:bodyPr lIns="0" anchor="t" anchorCtr="0">
            <a:noAutofit/>
          </a:bodyPr>
          <a:lstStyle>
            <a:lvl1pPr marL="0" indent="0">
              <a:buNone/>
              <a:defRPr kumimoji="0" lang="es-ES" sz="1001"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4867"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grpSp>
        <p:nvGrpSpPr>
          <p:cNvPr id="7" name="Grupo 6"/>
          <p:cNvGrpSpPr/>
          <p:nvPr userDrawn="1"/>
        </p:nvGrpSpPr>
        <p:grpSpPr>
          <a:xfrm>
            <a:off x="10328937" y="6242392"/>
            <a:ext cx="1871531" cy="642611"/>
            <a:chOff x="8064500" y="4790414"/>
            <a:chExt cx="1083150" cy="371911"/>
          </a:xfrm>
        </p:grpSpPr>
        <p:sp>
          <p:nvSpPr>
            <p:cNvPr id="9" name="Forma libre 8">
              <a:extLst>
                <a:ext uri="{FF2B5EF4-FFF2-40B4-BE49-F238E27FC236}">
                  <a16:creationId xmlns:a16="http://schemas.microsoft.com/office/drawing/2014/main" id="{C6C3A9BA-FA29-AF49-93DF-C962E39BE4D1}"/>
                </a:ext>
              </a:extLst>
            </p:cNvPr>
            <p:cNvSpPr/>
            <p:nvPr userDrawn="1"/>
          </p:nvSpPr>
          <p:spPr>
            <a:xfrm>
              <a:off x="8261825" y="4790414"/>
              <a:ext cx="885825" cy="349250"/>
            </a:xfrm>
            <a:custGeom>
              <a:avLst/>
              <a:gdLst>
                <a:gd name="connsiteX0" fmla="*/ 885825 w 885825"/>
                <a:gd name="connsiteY0" fmla="*/ 225425 h 349250"/>
                <a:gd name="connsiteX1" fmla="*/ 885825 w 885825"/>
                <a:gd name="connsiteY1" fmla="*/ 0 h 349250"/>
                <a:gd name="connsiteX2" fmla="*/ 0 w 885825"/>
                <a:gd name="connsiteY2" fmla="*/ 250825 h 349250"/>
                <a:gd name="connsiteX3" fmla="*/ 0 w 885825"/>
                <a:gd name="connsiteY3" fmla="*/ 349250 h 349250"/>
                <a:gd name="connsiteX4" fmla="*/ 885825 w 885825"/>
                <a:gd name="connsiteY4" fmla="*/ 22542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49250">
                  <a:moveTo>
                    <a:pt x="885825" y="225425"/>
                  </a:moveTo>
                  <a:lnTo>
                    <a:pt x="885825" y="0"/>
                  </a:lnTo>
                  <a:lnTo>
                    <a:pt x="0" y="250825"/>
                  </a:lnTo>
                  <a:lnTo>
                    <a:pt x="0" y="349250"/>
                  </a:lnTo>
                  <a:lnTo>
                    <a:pt x="885825" y="22542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2396"/>
            </a:p>
          </p:txBody>
        </p:sp>
        <p:sp>
          <p:nvSpPr>
            <p:cNvPr id="10" name="Triángulo 10">
              <a:extLst>
                <a:ext uri="{FF2B5EF4-FFF2-40B4-BE49-F238E27FC236}">
                  <a16:creationId xmlns:a16="http://schemas.microsoft.com/office/drawing/2014/main" id="{400DAD3A-8917-4A46-A174-4210FBD17B57}"/>
                </a:ext>
              </a:extLst>
            </p:cNvPr>
            <p:cNvSpPr/>
            <p:nvPr userDrawn="1"/>
          </p:nvSpPr>
          <p:spPr>
            <a:xfrm>
              <a:off x="8064500" y="4844050"/>
              <a:ext cx="1083150" cy="318275"/>
            </a:xfrm>
            <a:custGeom>
              <a:avLst/>
              <a:gdLst>
                <a:gd name="connsiteX0" fmla="*/ 0 w 2282400"/>
                <a:gd name="connsiteY0" fmla="*/ 1101600 h 1101600"/>
                <a:gd name="connsiteX1" fmla="*/ 1141200 w 2282400"/>
                <a:gd name="connsiteY1" fmla="*/ 0 h 1101600"/>
                <a:gd name="connsiteX2" fmla="*/ 2282400 w 2282400"/>
                <a:gd name="connsiteY2" fmla="*/ 1101600 h 1101600"/>
                <a:gd name="connsiteX3" fmla="*/ 0 w 2282400"/>
                <a:gd name="connsiteY3" fmla="*/ 1101600 h 1101600"/>
                <a:gd name="connsiteX0" fmla="*/ 0 w 2300400"/>
                <a:gd name="connsiteY0" fmla="*/ 302400 h 302400"/>
                <a:gd name="connsiteX1" fmla="*/ 2300400 w 2300400"/>
                <a:gd name="connsiteY1" fmla="*/ 0 h 302400"/>
                <a:gd name="connsiteX2" fmla="*/ 2282400 w 2300400"/>
                <a:gd name="connsiteY2" fmla="*/ 302400 h 302400"/>
                <a:gd name="connsiteX3" fmla="*/ 0 w 2300400"/>
                <a:gd name="connsiteY3" fmla="*/ 302400 h 302400"/>
                <a:gd name="connsiteX0" fmla="*/ 0 w 1026000"/>
                <a:gd name="connsiteY0" fmla="*/ 295200 h 302400"/>
                <a:gd name="connsiteX1" fmla="*/ 1026000 w 1026000"/>
                <a:gd name="connsiteY1" fmla="*/ 0 h 302400"/>
                <a:gd name="connsiteX2" fmla="*/ 1008000 w 1026000"/>
                <a:gd name="connsiteY2" fmla="*/ 302400 h 302400"/>
                <a:gd name="connsiteX3" fmla="*/ 0 w 1026000"/>
                <a:gd name="connsiteY3" fmla="*/ 295200 h 302400"/>
                <a:gd name="connsiteX0" fmla="*/ 0 w 1083150"/>
                <a:gd name="connsiteY0" fmla="*/ 307900 h 315100"/>
                <a:gd name="connsiteX1" fmla="*/ 1083150 w 1083150"/>
                <a:gd name="connsiteY1" fmla="*/ 0 h 315100"/>
                <a:gd name="connsiteX2" fmla="*/ 1008000 w 1083150"/>
                <a:gd name="connsiteY2" fmla="*/ 315100 h 315100"/>
                <a:gd name="connsiteX3" fmla="*/ 0 w 1083150"/>
                <a:gd name="connsiteY3" fmla="*/ 307900 h 315100"/>
                <a:gd name="connsiteX0" fmla="*/ 0 w 1083150"/>
                <a:gd name="connsiteY0" fmla="*/ 307900 h 315100"/>
                <a:gd name="connsiteX1" fmla="*/ 1083150 w 1083150"/>
                <a:gd name="connsiteY1" fmla="*/ 0 h 315100"/>
                <a:gd name="connsiteX2" fmla="*/ 1074675 w 1083150"/>
                <a:gd name="connsiteY2" fmla="*/ 315100 h 315100"/>
                <a:gd name="connsiteX3" fmla="*/ 0 w 1083150"/>
                <a:gd name="connsiteY3" fmla="*/ 307900 h 315100"/>
                <a:gd name="connsiteX0" fmla="*/ 0 w 1083150"/>
                <a:gd name="connsiteY0" fmla="*/ 307900 h 318275"/>
                <a:gd name="connsiteX1" fmla="*/ 1083150 w 1083150"/>
                <a:gd name="connsiteY1" fmla="*/ 0 h 318275"/>
                <a:gd name="connsiteX2" fmla="*/ 1081025 w 1083150"/>
                <a:gd name="connsiteY2" fmla="*/ 318275 h 318275"/>
                <a:gd name="connsiteX3" fmla="*/ 0 w 1083150"/>
                <a:gd name="connsiteY3" fmla="*/ 307900 h 318275"/>
              </a:gdLst>
              <a:ahLst/>
              <a:cxnLst>
                <a:cxn ang="0">
                  <a:pos x="connsiteX0" y="connsiteY0"/>
                </a:cxn>
                <a:cxn ang="0">
                  <a:pos x="connsiteX1" y="connsiteY1"/>
                </a:cxn>
                <a:cxn ang="0">
                  <a:pos x="connsiteX2" y="connsiteY2"/>
                </a:cxn>
                <a:cxn ang="0">
                  <a:pos x="connsiteX3" y="connsiteY3"/>
                </a:cxn>
              </a:cxnLst>
              <a:rect l="l" t="t" r="r" b="b"/>
              <a:pathLst>
                <a:path w="1083150" h="318275">
                  <a:moveTo>
                    <a:pt x="0" y="307900"/>
                  </a:moveTo>
                  <a:lnTo>
                    <a:pt x="1083150" y="0"/>
                  </a:lnTo>
                  <a:cubicBezTo>
                    <a:pt x="1082442" y="106092"/>
                    <a:pt x="1081733" y="212183"/>
                    <a:pt x="1081025" y="318275"/>
                  </a:cubicBezTo>
                  <a:lnTo>
                    <a:pt x="0" y="3079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pic>
        <p:nvPicPr>
          <p:cNvPr id="11" name="Imagen 10"/>
          <p:cNvPicPr>
            <a:picLocks noChangeAspect="1"/>
          </p:cNvPicPr>
          <p:nvPr userDrawn="1"/>
        </p:nvPicPr>
        <p:blipFill>
          <a:blip r:embed="rId6">
            <a:lum/>
          </a:blip>
          <a:stretch>
            <a:fillRect/>
          </a:stretch>
        </p:blipFill>
        <p:spPr>
          <a:xfrm>
            <a:off x="8887261" y="6540533"/>
            <a:ext cx="1145182" cy="248840"/>
          </a:xfrm>
          <a:prstGeom prst="rect">
            <a:avLst/>
          </a:prstGeom>
        </p:spPr>
      </p:pic>
      <p:sp>
        <p:nvSpPr>
          <p:cNvPr id="12" name="Freeform 5"/>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3"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Tree>
    <p:extLst>
      <p:ext uri="{BB962C8B-B14F-4D97-AF65-F5344CB8AC3E}">
        <p14:creationId xmlns:p14="http://schemas.microsoft.com/office/powerpoint/2010/main" val="3041025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la sin endos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1"/>
            </p:custDataLst>
          </p:nvPr>
        </p:nvGraphicFramePr>
        <p:xfrm>
          <a:off x="2122"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3" name="Objeto 2" hidden="1"/>
                      <p:cNvPicPr/>
                      <p:nvPr/>
                    </p:nvPicPr>
                    <p:blipFill>
                      <a:blip r:embed="rId5"/>
                      <a:stretch>
                        <a:fillRect/>
                      </a:stretch>
                    </p:blipFill>
                    <p:spPr>
                      <a:xfrm>
                        <a:off x="2122" y="2121"/>
                        <a:ext cx="2117" cy="2117"/>
                      </a:xfrm>
                      <a:prstGeom prst="rect">
                        <a:avLst/>
                      </a:prstGeom>
                    </p:spPr>
                  </p:pic>
                </p:oleObj>
              </mc:Fallback>
            </mc:AlternateContent>
          </a:graphicData>
        </a:graphic>
      </p:graphicFrame>
      <p:sp>
        <p:nvSpPr>
          <p:cNvPr id="2" name="Rectángulo 1" hidden="1"/>
          <p:cNvSpPr/>
          <p:nvPr userDrawn="1">
            <p:custDataLst>
              <p:tags r:id="rId2"/>
            </p:custDataLst>
          </p:nvPr>
        </p:nvSpPr>
        <p:spPr>
          <a:xfrm>
            <a:off x="0" y="5"/>
            <a:ext cx="211666"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2665" b="0" i="0" baseline="0" dirty="0">
              <a:latin typeface="Playfair Display" panose="00000500000000000000" pitchFamily="2" charset="0"/>
              <a:ea typeface="+mj-ea"/>
              <a:cs typeface="+mj-cs"/>
              <a:sym typeface="Playfair Display" panose="00000500000000000000" pitchFamily="2" charset="0"/>
            </a:endParaRPr>
          </a:p>
        </p:txBody>
      </p:sp>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649095"/>
            <a:ext cx="11519451" cy="919343"/>
          </a:xfrm>
          <a:prstGeom prst="rect">
            <a:avLst/>
          </a:prstGeom>
        </p:spPr>
        <p:txBody>
          <a:bodyPr vert="horz" lIns="0" tIns="0" rIns="0" bIns="0" rtlCol="0" anchor="t">
            <a:noAutofit/>
          </a:bodyPr>
          <a:lstStyle>
            <a:lvl1pPr>
              <a:defRPr sz="2400"/>
            </a:lvl1pPr>
          </a:lstStyle>
          <a:p>
            <a:r>
              <a:rPr lang="es-ES" dirty="0"/>
              <a:t>Haga clic para modificar el título de esta página, cuentas con dos líneas para títulos extensos</a:t>
            </a:r>
          </a:p>
        </p:txBody>
      </p:sp>
      <p:sp>
        <p:nvSpPr>
          <p:cNvPr id="8" name="12 Marcador de texto"/>
          <p:cNvSpPr>
            <a:spLocks noGrp="1"/>
          </p:cNvSpPr>
          <p:nvPr>
            <p:ph type="body" sz="quarter" idx="13"/>
          </p:nvPr>
        </p:nvSpPr>
        <p:spPr>
          <a:xfrm>
            <a:off x="336004" y="357001"/>
            <a:ext cx="11519451" cy="251520"/>
          </a:xfrm>
          <a:prstGeom prst="rect">
            <a:avLst/>
          </a:prstGeom>
        </p:spPr>
        <p:txBody>
          <a:bodyPr lIns="0" anchor="t" anchorCtr="0">
            <a:noAutofit/>
          </a:bodyPr>
          <a:lstStyle>
            <a:lvl1pPr marL="0" indent="0">
              <a:buNone/>
              <a:defRPr kumimoji="0" lang="es-ES" sz="1001"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4867"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grpSp>
        <p:nvGrpSpPr>
          <p:cNvPr id="7" name="Grupo 6"/>
          <p:cNvGrpSpPr/>
          <p:nvPr userDrawn="1"/>
        </p:nvGrpSpPr>
        <p:grpSpPr>
          <a:xfrm>
            <a:off x="10328937" y="6242392"/>
            <a:ext cx="1871531" cy="642611"/>
            <a:chOff x="8064500" y="4790414"/>
            <a:chExt cx="1083150" cy="371911"/>
          </a:xfrm>
        </p:grpSpPr>
        <p:sp>
          <p:nvSpPr>
            <p:cNvPr id="9" name="Forma libre 8">
              <a:extLst>
                <a:ext uri="{FF2B5EF4-FFF2-40B4-BE49-F238E27FC236}">
                  <a16:creationId xmlns:a16="http://schemas.microsoft.com/office/drawing/2014/main" id="{C6C3A9BA-FA29-AF49-93DF-C962E39BE4D1}"/>
                </a:ext>
              </a:extLst>
            </p:cNvPr>
            <p:cNvSpPr/>
            <p:nvPr userDrawn="1"/>
          </p:nvSpPr>
          <p:spPr>
            <a:xfrm>
              <a:off x="8261825" y="4790414"/>
              <a:ext cx="885825" cy="349250"/>
            </a:xfrm>
            <a:custGeom>
              <a:avLst/>
              <a:gdLst>
                <a:gd name="connsiteX0" fmla="*/ 885825 w 885825"/>
                <a:gd name="connsiteY0" fmla="*/ 225425 h 349250"/>
                <a:gd name="connsiteX1" fmla="*/ 885825 w 885825"/>
                <a:gd name="connsiteY1" fmla="*/ 0 h 349250"/>
                <a:gd name="connsiteX2" fmla="*/ 0 w 885825"/>
                <a:gd name="connsiteY2" fmla="*/ 250825 h 349250"/>
                <a:gd name="connsiteX3" fmla="*/ 0 w 885825"/>
                <a:gd name="connsiteY3" fmla="*/ 349250 h 349250"/>
                <a:gd name="connsiteX4" fmla="*/ 885825 w 885825"/>
                <a:gd name="connsiteY4" fmla="*/ 22542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49250">
                  <a:moveTo>
                    <a:pt x="885825" y="225425"/>
                  </a:moveTo>
                  <a:lnTo>
                    <a:pt x="885825" y="0"/>
                  </a:lnTo>
                  <a:lnTo>
                    <a:pt x="0" y="250825"/>
                  </a:lnTo>
                  <a:lnTo>
                    <a:pt x="0" y="349250"/>
                  </a:lnTo>
                  <a:lnTo>
                    <a:pt x="885825" y="22542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2396"/>
            </a:p>
          </p:txBody>
        </p:sp>
        <p:sp>
          <p:nvSpPr>
            <p:cNvPr id="10" name="Triángulo 10">
              <a:extLst>
                <a:ext uri="{FF2B5EF4-FFF2-40B4-BE49-F238E27FC236}">
                  <a16:creationId xmlns:a16="http://schemas.microsoft.com/office/drawing/2014/main" id="{400DAD3A-8917-4A46-A174-4210FBD17B57}"/>
                </a:ext>
              </a:extLst>
            </p:cNvPr>
            <p:cNvSpPr/>
            <p:nvPr userDrawn="1"/>
          </p:nvSpPr>
          <p:spPr>
            <a:xfrm>
              <a:off x="8064500" y="4844050"/>
              <a:ext cx="1083150" cy="318275"/>
            </a:xfrm>
            <a:custGeom>
              <a:avLst/>
              <a:gdLst>
                <a:gd name="connsiteX0" fmla="*/ 0 w 2282400"/>
                <a:gd name="connsiteY0" fmla="*/ 1101600 h 1101600"/>
                <a:gd name="connsiteX1" fmla="*/ 1141200 w 2282400"/>
                <a:gd name="connsiteY1" fmla="*/ 0 h 1101600"/>
                <a:gd name="connsiteX2" fmla="*/ 2282400 w 2282400"/>
                <a:gd name="connsiteY2" fmla="*/ 1101600 h 1101600"/>
                <a:gd name="connsiteX3" fmla="*/ 0 w 2282400"/>
                <a:gd name="connsiteY3" fmla="*/ 1101600 h 1101600"/>
                <a:gd name="connsiteX0" fmla="*/ 0 w 2300400"/>
                <a:gd name="connsiteY0" fmla="*/ 302400 h 302400"/>
                <a:gd name="connsiteX1" fmla="*/ 2300400 w 2300400"/>
                <a:gd name="connsiteY1" fmla="*/ 0 h 302400"/>
                <a:gd name="connsiteX2" fmla="*/ 2282400 w 2300400"/>
                <a:gd name="connsiteY2" fmla="*/ 302400 h 302400"/>
                <a:gd name="connsiteX3" fmla="*/ 0 w 2300400"/>
                <a:gd name="connsiteY3" fmla="*/ 302400 h 302400"/>
                <a:gd name="connsiteX0" fmla="*/ 0 w 1026000"/>
                <a:gd name="connsiteY0" fmla="*/ 295200 h 302400"/>
                <a:gd name="connsiteX1" fmla="*/ 1026000 w 1026000"/>
                <a:gd name="connsiteY1" fmla="*/ 0 h 302400"/>
                <a:gd name="connsiteX2" fmla="*/ 1008000 w 1026000"/>
                <a:gd name="connsiteY2" fmla="*/ 302400 h 302400"/>
                <a:gd name="connsiteX3" fmla="*/ 0 w 1026000"/>
                <a:gd name="connsiteY3" fmla="*/ 295200 h 302400"/>
                <a:gd name="connsiteX0" fmla="*/ 0 w 1083150"/>
                <a:gd name="connsiteY0" fmla="*/ 307900 h 315100"/>
                <a:gd name="connsiteX1" fmla="*/ 1083150 w 1083150"/>
                <a:gd name="connsiteY1" fmla="*/ 0 h 315100"/>
                <a:gd name="connsiteX2" fmla="*/ 1008000 w 1083150"/>
                <a:gd name="connsiteY2" fmla="*/ 315100 h 315100"/>
                <a:gd name="connsiteX3" fmla="*/ 0 w 1083150"/>
                <a:gd name="connsiteY3" fmla="*/ 307900 h 315100"/>
                <a:gd name="connsiteX0" fmla="*/ 0 w 1083150"/>
                <a:gd name="connsiteY0" fmla="*/ 307900 h 315100"/>
                <a:gd name="connsiteX1" fmla="*/ 1083150 w 1083150"/>
                <a:gd name="connsiteY1" fmla="*/ 0 h 315100"/>
                <a:gd name="connsiteX2" fmla="*/ 1074675 w 1083150"/>
                <a:gd name="connsiteY2" fmla="*/ 315100 h 315100"/>
                <a:gd name="connsiteX3" fmla="*/ 0 w 1083150"/>
                <a:gd name="connsiteY3" fmla="*/ 307900 h 315100"/>
                <a:gd name="connsiteX0" fmla="*/ 0 w 1083150"/>
                <a:gd name="connsiteY0" fmla="*/ 307900 h 318275"/>
                <a:gd name="connsiteX1" fmla="*/ 1083150 w 1083150"/>
                <a:gd name="connsiteY1" fmla="*/ 0 h 318275"/>
                <a:gd name="connsiteX2" fmla="*/ 1081025 w 1083150"/>
                <a:gd name="connsiteY2" fmla="*/ 318275 h 318275"/>
                <a:gd name="connsiteX3" fmla="*/ 0 w 1083150"/>
                <a:gd name="connsiteY3" fmla="*/ 307900 h 318275"/>
              </a:gdLst>
              <a:ahLst/>
              <a:cxnLst>
                <a:cxn ang="0">
                  <a:pos x="connsiteX0" y="connsiteY0"/>
                </a:cxn>
                <a:cxn ang="0">
                  <a:pos x="connsiteX1" y="connsiteY1"/>
                </a:cxn>
                <a:cxn ang="0">
                  <a:pos x="connsiteX2" y="connsiteY2"/>
                </a:cxn>
                <a:cxn ang="0">
                  <a:pos x="connsiteX3" y="connsiteY3"/>
                </a:cxn>
              </a:cxnLst>
              <a:rect l="l" t="t" r="r" b="b"/>
              <a:pathLst>
                <a:path w="1083150" h="318275">
                  <a:moveTo>
                    <a:pt x="0" y="307900"/>
                  </a:moveTo>
                  <a:lnTo>
                    <a:pt x="1083150" y="0"/>
                  </a:lnTo>
                  <a:cubicBezTo>
                    <a:pt x="1082442" y="106092"/>
                    <a:pt x="1081733" y="212183"/>
                    <a:pt x="1081025" y="318275"/>
                  </a:cubicBezTo>
                  <a:lnTo>
                    <a:pt x="0" y="3079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a:p>
          </p:txBody>
        </p:sp>
      </p:grpSp>
      <p:sp>
        <p:nvSpPr>
          <p:cNvPr id="13"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spTree>
    <p:extLst>
      <p:ext uri="{BB962C8B-B14F-4D97-AF65-F5344CB8AC3E}">
        <p14:creationId xmlns:p14="http://schemas.microsoft.com/office/powerpoint/2010/main" val="3156922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Indice">
    <p:bg>
      <p:bgPr>
        <a:solidFill>
          <a:schemeClr val="bg2"/>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1"/>
            </p:custDataLst>
          </p:nvPr>
        </p:nvGraphicFramePr>
        <p:xfrm>
          <a:off x="2124" y="2121"/>
          <a:ext cx="2117" cy="2117"/>
        </p:xfrm>
        <a:graphic>
          <a:graphicData uri="http://schemas.openxmlformats.org/presentationml/2006/ole">
            <mc:AlternateContent xmlns:mc="http://schemas.openxmlformats.org/markup-compatibility/2006">
              <mc:Choice xmlns:v="urn:schemas-microsoft-com:vml" Requires="v">
                <p:oleObj name="Diapositiva de think-cell" r:id="rId3" imgW="270" imgH="270" progId="TCLayout.ActiveDocument.1">
                  <p:embed/>
                </p:oleObj>
              </mc:Choice>
              <mc:Fallback>
                <p:oleObj name="Diapositiva de think-cell" r:id="rId3" imgW="270" imgH="270" progId="TCLayout.ActiveDocument.1">
                  <p:embed/>
                  <p:pic>
                    <p:nvPicPr>
                      <p:cNvPr id="2" name="Objeto 1" hidden="1"/>
                      <p:cNvPicPr/>
                      <p:nvPr/>
                    </p:nvPicPr>
                    <p:blipFill>
                      <a:blip r:embed="rId4"/>
                      <a:stretch>
                        <a:fillRect/>
                      </a:stretch>
                    </p:blipFill>
                    <p:spPr>
                      <a:xfrm>
                        <a:off x="2124" y="2121"/>
                        <a:ext cx="2117" cy="2117"/>
                      </a:xfrm>
                      <a:prstGeom prst="rect">
                        <a:avLst/>
                      </a:prstGeom>
                    </p:spPr>
                  </p:pic>
                </p:oleObj>
              </mc:Fallback>
            </mc:AlternateContent>
          </a:graphicData>
        </a:graphic>
      </p:graphicFrame>
      <p:sp>
        <p:nvSpPr>
          <p:cNvPr id="7" name="Título 6"/>
          <p:cNvSpPr>
            <a:spLocks noGrp="1"/>
          </p:cNvSpPr>
          <p:nvPr>
            <p:ph type="title" hasCustomPrompt="1"/>
          </p:nvPr>
        </p:nvSpPr>
        <p:spPr>
          <a:xfrm>
            <a:off x="336004" y="645587"/>
            <a:ext cx="11017801" cy="863601"/>
          </a:xfrm>
          <a:prstGeom prst="rect">
            <a:avLst/>
          </a:prstGeom>
        </p:spPr>
        <p:txBody>
          <a:bodyPr lIns="0" tIns="0" rIns="0" bIns="0"/>
          <a:lstStyle>
            <a:lvl1pPr>
              <a:defRPr sz="2667"/>
            </a:lvl1pPr>
          </a:lstStyle>
          <a:p>
            <a:r>
              <a:rPr lang="es-ES" dirty="0"/>
              <a:t>Índice</a:t>
            </a:r>
          </a:p>
        </p:txBody>
      </p:sp>
      <p:sp>
        <p:nvSpPr>
          <p:cNvPr id="4" name="Slide Number Placeholder 5">
            <a:extLst>
              <a:ext uri="{FF2B5EF4-FFF2-40B4-BE49-F238E27FC236}">
                <a16:creationId xmlns:a16="http://schemas.microsoft.com/office/drawing/2014/main" id="{C018B0F5-D5A7-3D44-88C1-EDB81DC7763D}"/>
              </a:ext>
            </a:extLst>
          </p:cNvPr>
          <p:cNvSpPr>
            <a:spLocks noGrp="1"/>
          </p:cNvSpPr>
          <p:nvPr>
            <p:ph type="sldNum" sz="quarter" idx="4"/>
          </p:nvPr>
        </p:nvSpPr>
        <p:spPr>
          <a:xfrm>
            <a:off x="10020301" y="6342714"/>
            <a:ext cx="1291166" cy="134287"/>
          </a:xfrm>
          <a:prstGeom prst="rect">
            <a:avLst/>
          </a:prstGeom>
        </p:spPr>
        <p:txBody>
          <a:bodyPr vert="horz" lIns="0" tIns="0" rIns="0" bIns="0" rtlCol="0" anchor="t"/>
          <a:lstStyle>
            <a:lvl1pPr algn="l">
              <a:defRPr sz="1067">
                <a:solidFill>
                  <a:schemeClr val="tx1"/>
                </a:solidFill>
                <a:latin typeface="Soho Gothic Pro" panose="020B0503030504020204" pitchFamily="34" charset="77"/>
              </a:defRPr>
            </a:lvl1pPr>
          </a:lstStyle>
          <a:p>
            <a:fld id="{A5078871-D93F-4D40-B540-DC74CFDF655C}" type="slidenum">
              <a:rPr lang="es-ES" smtClean="0"/>
              <a:pPr/>
              <a:t>‹Nº›</a:t>
            </a:fld>
            <a:endParaRPr lang="es-ES" dirty="0"/>
          </a:p>
        </p:txBody>
      </p:sp>
      <p:sp>
        <p:nvSpPr>
          <p:cNvPr id="5" name="Forma libre 4">
            <a:extLst>
              <a:ext uri="{FF2B5EF4-FFF2-40B4-BE49-F238E27FC236}">
                <a16:creationId xmlns:a16="http://schemas.microsoft.com/office/drawing/2014/main" id="{F6C55DCE-A9B0-2243-80CD-2F30EC5EF5A4}"/>
              </a:ext>
            </a:extLst>
          </p:cNvPr>
          <p:cNvSpPr/>
          <p:nvPr userDrawn="1"/>
        </p:nvSpPr>
        <p:spPr>
          <a:xfrm>
            <a:off x="4328253" y="2232949"/>
            <a:ext cx="7939452" cy="4757592"/>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3106210 h 5151120"/>
              <a:gd name="connsiteX4" fmla="*/ 0 w 3589020"/>
              <a:gd name="connsiteY4" fmla="*/ 5151120 h 5151120"/>
              <a:gd name="connsiteX5" fmla="*/ 15240 w 3589020"/>
              <a:gd name="connsiteY5" fmla="*/ 5090160 h 5151120"/>
              <a:gd name="connsiteX0" fmla="*/ 15240 w 3589020"/>
              <a:gd name="connsiteY0" fmla="*/ 3040516 h 5151120"/>
              <a:gd name="connsiteX1" fmla="*/ 15240 w 3589020"/>
              <a:gd name="connsiteY1" fmla="*/ 1021080 h 5151120"/>
              <a:gd name="connsiteX2" fmla="*/ 3589020 w 3589020"/>
              <a:gd name="connsiteY2" fmla="*/ 0 h 5151120"/>
              <a:gd name="connsiteX3" fmla="*/ 3589020 w 3589020"/>
              <a:gd name="connsiteY3" fmla="*/ 3106210 h 5151120"/>
              <a:gd name="connsiteX4" fmla="*/ 0 w 3589020"/>
              <a:gd name="connsiteY4" fmla="*/ 5151120 h 5151120"/>
              <a:gd name="connsiteX5" fmla="*/ 15240 w 3589020"/>
              <a:gd name="connsiteY5" fmla="*/ 3040516 h 5151120"/>
              <a:gd name="connsiteX0" fmla="*/ 0 w 3573780"/>
              <a:gd name="connsiteY0" fmla="*/ 3040516 h 3106210"/>
              <a:gd name="connsiteX1" fmla="*/ 0 w 3573780"/>
              <a:gd name="connsiteY1" fmla="*/ 1021080 h 3106210"/>
              <a:gd name="connsiteX2" fmla="*/ 3573780 w 3573780"/>
              <a:gd name="connsiteY2" fmla="*/ 0 h 3106210"/>
              <a:gd name="connsiteX3" fmla="*/ 3573780 w 3573780"/>
              <a:gd name="connsiteY3" fmla="*/ 3106210 h 3106210"/>
              <a:gd name="connsiteX4" fmla="*/ 955145 w 3573780"/>
              <a:gd name="connsiteY4" fmla="*/ 3068341 h 3106210"/>
              <a:gd name="connsiteX5" fmla="*/ 0 w 3573780"/>
              <a:gd name="connsiteY5" fmla="*/ 3040516 h 3106210"/>
              <a:gd name="connsiteX0" fmla="*/ 0 w 3583247"/>
              <a:gd name="connsiteY0" fmla="*/ 3130454 h 3130454"/>
              <a:gd name="connsiteX1" fmla="*/ 9467 w 3583247"/>
              <a:gd name="connsiteY1" fmla="*/ 1021080 h 3130454"/>
              <a:gd name="connsiteX2" fmla="*/ 3583247 w 3583247"/>
              <a:gd name="connsiteY2" fmla="*/ 0 h 3130454"/>
              <a:gd name="connsiteX3" fmla="*/ 3583247 w 3583247"/>
              <a:gd name="connsiteY3" fmla="*/ 3106210 h 3130454"/>
              <a:gd name="connsiteX4" fmla="*/ 964612 w 3583247"/>
              <a:gd name="connsiteY4" fmla="*/ 3068341 h 3130454"/>
              <a:gd name="connsiteX5" fmla="*/ 0 w 3583247"/>
              <a:gd name="connsiteY5" fmla="*/ 3130454 h 3130454"/>
              <a:gd name="connsiteX0" fmla="*/ 0 w 3583247"/>
              <a:gd name="connsiteY0" fmla="*/ 3130454 h 3134611"/>
              <a:gd name="connsiteX1" fmla="*/ 9467 w 3583247"/>
              <a:gd name="connsiteY1" fmla="*/ 1021080 h 3134611"/>
              <a:gd name="connsiteX2" fmla="*/ 3583247 w 3583247"/>
              <a:gd name="connsiteY2" fmla="*/ 0 h 3134611"/>
              <a:gd name="connsiteX3" fmla="*/ 3583247 w 3583247"/>
              <a:gd name="connsiteY3" fmla="*/ 3106210 h 3134611"/>
              <a:gd name="connsiteX4" fmla="*/ 1011948 w 3583247"/>
              <a:gd name="connsiteY4" fmla="*/ 3134611 h 3134611"/>
              <a:gd name="connsiteX5" fmla="*/ 0 w 3583247"/>
              <a:gd name="connsiteY5" fmla="*/ 3130454 h 3134611"/>
              <a:gd name="connsiteX0" fmla="*/ 0 w 3583247"/>
              <a:gd name="connsiteY0" fmla="*/ 3130454 h 3139345"/>
              <a:gd name="connsiteX1" fmla="*/ 9467 w 3583247"/>
              <a:gd name="connsiteY1" fmla="*/ 1021080 h 3139345"/>
              <a:gd name="connsiteX2" fmla="*/ 3583247 w 3583247"/>
              <a:gd name="connsiteY2" fmla="*/ 0 h 3139345"/>
              <a:gd name="connsiteX3" fmla="*/ 3578513 w 3583247"/>
              <a:gd name="connsiteY3" fmla="*/ 3139345 h 3139345"/>
              <a:gd name="connsiteX4" fmla="*/ 1011948 w 3583247"/>
              <a:gd name="connsiteY4" fmla="*/ 3134611 h 3139345"/>
              <a:gd name="connsiteX5" fmla="*/ 0 w 3583247"/>
              <a:gd name="connsiteY5" fmla="*/ 3130454 h 3139345"/>
              <a:gd name="connsiteX0" fmla="*/ 0 w 3575725"/>
              <a:gd name="connsiteY0" fmla="*/ 2126285 h 3139345"/>
              <a:gd name="connsiteX1" fmla="*/ 1945 w 3575725"/>
              <a:gd name="connsiteY1" fmla="*/ 1021080 h 3139345"/>
              <a:gd name="connsiteX2" fmla="*/ 3575725 w 3575725"/>
              <a:gd name="connsiteY2" fmla="*/ 0 h 3139345"/>
              <a:gd name="connsiteX3" fmla="*/ 3570991 w 3575725"/>
              <a:gd name="connsiteY3" fmla="*/ 3139345 h 3139345"/>
              <a:gd name="connsiteX4" fmla="*/ 1004426 w 3575725"/>
              <a:gd name="connsiteY4" fmla="*/ 3134611 h 3139345"/>
              <a:gd name="connsiteX5" fmla="*/ 0 w 3575725"/>
              <a:gd name="connsiteY5" fmla="*/ 2126285 h 3139345"/>
              <a:gd name="connsiteX0" fmla="*/ 0 w 3575725"/>
              <a:gd name="connsiteY0" fmla="*/ 2126285 h 3139345"/>
              <a:gd name="connsiteX1" fmla="*/ 1945 w 3575725"/>
              <a:gd name="connsiteY1" fmla="*/ 1021080 h 3139345"/>
              <a:gd name="connsiteX2" fmla="*/ 3575725 w 3575725"/>
              <a:gd name="connsiteY2" fmla="*/ 0 h 3139345"/>
              <a:gd name="connsiteX3" fmla="*/ 3570991 w 3575725"/>
              <a:gd name="connsiteY3" fmla="*/ 3139345 h 3139345"/>
              <a:gd name="connsiteX4" fmla="*/ 2606583 w 3575725"/>
              <a:gd name="connsiteY4" fmla="*/ 2141725 h 3139345"/>
              <a:gd name="connsiteX5" fmla="*/ 0 w 3575725"/>
              <a:gd name="connsiteY5" fmla="*/ 2126285 h 3139345"/>
              <a:gd name="connsiteX0" fmla="*/ 0 w 3575725"/>
              <a:gd name="connsiteY0" fmla="*/ 2126285 h 2142697"/>
              <a:gd name="connsiteX1" fmla="*/ 1945 w 3575725"/>
              <a:gd name="connsiteY1" fmla="*/ 1021080 h 2142697"/>
              <a:gd name="connsiteX2" fmla="*/ 3575725 w 3575725"/>
              <a:gd name="connsiteY2" fmla="*/ 0 h 2142697"/>
              <a:gd name="connsiteX3" fmla="*/ 3574752 w 3575725"/>
              <a:gd name="connsiteY3" fmla="*/ 2142697 h 2142697"/>
              <a:gd name="connsiteX4" fmla="*/ 2606583 w 3575725"/>
              <a:gd name="connsiteY4" fmla="*/ 2141725 h 2142697"/>
              <a:gd name="connsiteX5" fmla="*/ 0 w 3575725"/>
              <a:gd name="connsiteY5" fmla="*/ 2126285 h 214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725" h="2142697">
                <a:moveTo>
                  <a:pt x="0" y="2126285"/>
                </a:moveTo>
                <a:cubicBezTo>
                  <a:pt x="3156" y="1423160"/>
                  <a:pt x="-1211" y="1724205"/>
                  <a:pt x="1945" y="1021080"/>
                </a:cubicBezTo>
                <a:lnTo>
                  <a:pt x="3575725" y="0"/>
                </a:lnTo>
                <a:cubicBezTo>
                  <a:pt x="3575401" y="714232"/>
                  <a:pt x="3575076" y="1428465"/>
                  <a:pt x="3574752" y="2142697"/>
                </a:cubicBezTo>
                <a:lnTo>
                  <a:pt x="2606583" y="2141725"/>
                </a:lnTo>
                <a:lnTo>
                  <a:pt x="0" y="212628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8"/>
          </a:p>
        </p:txBody>
      </p:sp>
      <p:sp>
        <p:nvSpPr>
          <p:cNvPr id="6" name="Forma libre 5">
            <a:extLst>
              <a:ext uri="{FF2B5EF4-FFF2-40B4-BE49-F238E27FC236}">
                <a16:creationId xmlns:a16="http://schemas.microsoft.com/office/drawing/2014/main" id="{00D88BD8-9E72-844D-A3E4-A145CC1FC878}"/>
              </a:ext>
            </a:extLst>
          </p:cNvPr>
          <p:cNvSpPr/>
          <p:nvPr userDrawn="1"/>
        </p:nvSpPr>
        <p:spPr>
          <a:xfrm>
            <a:off x="2796369" y="894269"/>
            <a:ext cx="7956155" cy="6096272"/>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3106210 h 5151120"/>
              <a:gd name="connsiteX4" fmla="*/ 0 w 3589020"/>
              <a:gd name="connsiteY4" fmla="*/ 5151120 h 5151120"/>
              <a:gd name="connsiteX5" fmla="*/ 15240 w 3589020"/>
              <a:gd name="connsiteY5" fmla="*/ 5090160 h 5151120"/>
              <a:gd name="connsiteX0" fmla="*/ 15240 w 3589020"/>
              <a:gd name="connsiteY0" fmla="*/ 3040516 h 5151120"/>
              <a:gd name="connsiteX1" fmla="*/ 15240 w 3589020"/>
              <a:gd name="connsiteY1" fmla="*/ 1021080 h 5151120"/>
              <a:gd name="connsiteX2" fmla="*/ 3589020 w 3589020"/>
              <a:gd name="connsiteY2" fmla="*/ 0 h 5151120"/>
              <a:gd name="connsiteX3" fmla="*/ 3589020 w 3589020"/>
              <a:gd name="connsiteY3" fmla="*/ 3106210 h 5151120"/>
              <a:gd name="connsiteX4" fmla="*/ 0 w 3589020"/>
              <a:gd name="connsiteY4" fmla="*/ 5151120 h 5151120"/>
              <a:gd name="connsiteX5" fmla="*/ 15240 w 3589020"/>
              <a:gd name="connsiteY5" fmla="*/ 3040516 h 5151120"/>
              <a:gd name="connsiteX0" fmla="*/ 0 w 3573780"/>
              <a:gd name="connsiteY0" fmla="*/ 3040516 h 3106210"/>
              <a:gd name="connsiteX1" fmla="*/ 0 w 3573780"/>
              <a:gd name="connsiteY1" fmla="*/ 1021080 h 3106210"/>
              <a:gd name="connsiteX2" fmla="*/ 3573780 w 3573780"/>
              <a:gd name="connsiteY2" fmla="*/ 0 h 3106210"/>
              <a:gd name="connsiteX3" fmla="*/ 3573780 w 3573780"/>
              <a:gd name="connsiteY3" fmla="*/ 3106210 h 3106210"/>
              <a:gd name="connsiteX4" fmla="*/ 955145 w 3573780"/>
              <a:gd name="connsiteY4" fmla="*/ 3068341 h 3106210"/>
              <a:gd name="connsiteX5" fmla="*/ 0 w 3573780"/>
              <a:gd name="connsiteY5" fmla="*/ 3040516 h 3106210"/>
              <a:gd name="connsiteX0" fmla="*/ 0 w 3583247"/>
              <a:gd name="connsiteY0" fmla="*/ 3130454 h 3130454"/>
              <a:gd name="connsiteX1" fmla="*/ 9467 w 3583247"/>
              <a:gd name="connsiteY1" fmla="*/ 1021080 h 3130454"/>
              <a:gd name="connsiteX2" fmla="*/ 3583247 w 3583247"/>
              <a:gd name="connsiteY2" fmla="*/ 0 h 3130454"/>
              <a:gd name="connsiteX3" fmla="*/ 3583247 w 3583247"/>
              <a:gd name="connsiteY3" fmla="*/ 3106210 h 3130454"/>
              <a:gd name="connsiteX4" fmla="*/ 964612 w 3583247"/>
              <a:gd name="connsiteY4" fmla="*/ 3068341 h 3130454"/>
              <a:gd name="connsiteX5" fmla="*/ 0 w 3583247"/>
              <a:gd name="connsiteY5" fmla="*/ 3130454 h 3130454"/>
              <a:gd name="connsiteX0" fmla="*/ 0 w 3583247"/>
              <a:gd name="connsiteY0" fmla="*/ 3130454 h 3134611"/>
              <a:gd name="connsiteX1" fmla="*/ 9467 w 3583247"/>
              <a:gd name="connsiteY1" fmla="*/ 1021080 h 3134611"/>
              <a:gd name="connsiteX2" fmla="*/ 3583247 w 3583247"/>
              <a:gd name="connsiteY2" fmla="*/ 0 h 3134611"/>
              <a:gd name="connsiteX3" fmla="*/ 3583247 w 3583247"/>
              <a:gd name="connsiteY3" fmla="*/ 3106210 h 3134611"/>
              <a:gd name="connsiteX4" fmla="*/ 1011948 w 3583247"/>
              <a:gd name="connsiteY4" fmla="*/ 3134611 h 3134611"/>
              <a:gd name="connsiteX5" fmla="*/ 0 w 3583247"/>
              <a:gd name="connsiteY5" fmla="*/ 3130454 h 3134611"/>
              <a:gd name="connsiteX0" fmla="*/ 0 w 3583247"/>
              <a:gd name="connsiteY0" fmla="*/ 3130454 h 3139345"/>
              <a:gd name="connsiteX1" fmla="*/ 9467 w 3583247"/>
              <a:gd name="connsiteY1" fmla="*/ 1021080 h 3139345"/>
              <a:gd name="connsiteX2" fmla="*/ 3583247 w 3583247"/>
              <a:gd name="connsiteY2" fmla="*/ 0 h 3139345"/>
              <a:gd name="connsiteX3" fmla="*/ 3578513 w 3583247"/>
              <a:gd name="connsiteY3" fmla="*/ 3139345 h 3139345"/>
              <a:gd name="connsiteX4" fmla="*/ 1011948 w 3583247"/>
              <a:gd name="connsiteY4" fmla="*/ 3134611 h 3139345"/>
              <a:gd name="connsiteX5" fmla="*/ 0 w 3583247"/>
              <a:gd name="connsiteY5" fmla="*/ 3130454 h 3139345"/>
              <a:gd name="connsiteX0" fmla="*/ 0 w 3583247"/>
              <a:gd name="connsiteY0" fmla="*/ 2736231 h 3139345"/>
              <a:gd name="connsiteX1" fmla="*/ 9467 w 3583247"/>
              <a:gd name="connsiteY1" fmla="*/ 1021080 h 3139345"/>
              <a:gd name="connsiteX2" fmla="*/ 3583247 w 3583247"/>
              <a:gd name="connsiteY2" fmla="*/ 0 h 3139345"/>
              <a:gd name="connsiteX3" fmla="*/ 3578513 w 3583247"/>
              <a:gd name="connsiteY3" fmla="*/ 3139345 h 3139345"/>
              <a:gd name="connsiteX4" fmla="*/ 1011948 w 3583247"/>
              <a:gd name="connsiteY4" fmla="*/ 3134611 h 3139345"/>
              <a:gd name="connsiteX5" fmla="*/ 0 w 3583247"/>
              <a:gd name="connsiteY5" fmla="*/ 2736231 h 3139345"/>
              <a:gd name="connsiteX0" fmla="*/ 0 w 3583247"/>
              <a:gd name="connsiteY0" fmla="*/ 2736231 h 3139345"/>
              <a:gd name="connsiteX1" fmla="*/ 9467 w 3583247"/>
              <a:gd name="connsiteY1" fmla="*/ 1021080 h 3139345"/>
              <a:gd name="connsiteX2" fmla="*/ 3583247 w 3583247"/>
              <a:gd name="connsiteY2" fmla="*/ 0 h 3139345"/>
              <a:gd name="connsiteX3" fmla="*/ 3578513 w 3583247"/>
              <a:gd name="connsiteY3" fmla="*/ 3139345 h 3139345"/>
              <a:gd name="connsiteX4" fmla="*/ 1448410 w 3583247"/>
              <a:gd name="connsiteY4" fmla="*/ 2740388 h 3139345"/>
              <a:gd name="connsiteX5" fmla="*/ 0 w 3583247"/>
              <a:gd name="connsiteY5" fmla="*/ 2736231 h 3139345"/>
              <a:gd name="connsiteX0" fmla="*/ 0 w 3583247"/>
              <a:gd name="connsiteY0" fmla="*/ 2736231 h 2740388"/>
              <a:gd name="connsiteX1" fmla="*/ 9467 w 3583247"/>
              <a:gd name="connsiteY1" fmla="*/ 1021080 h 2740388"/>
              <a:gd name="connsiteX2" fmla="*/ 3583247 w 3583247"/>
              <a:gd name="connsiteY2" fmla="*/ 0 h 2740388"/>
              <a:gd name="connsiteX3" fmla="*/ 3557394 w 3583247"/>
              <a:gd name="connsiteY3" fmla="*/ 2738082 h 2740388"/>
              <a:gd name="connsiteX4" fmla="*/ 1448410 w 3583247"/>
              <a:gd name="connsiteY4" fmla="*/ 2740388 h 2740388"/>
              <a:gd name="connsiteX5" fmla="*/ 0 w 3583247"/>
              <a:gd name="connsiteY5" fmla="*/ 2736231 h 2740388"/>
              <a:gd name="connsiteX0" fmla="*/ 0 w 3583247"/>
              <a:gd name="connsiteY0" fmla="*/ 2736231 h 2745604"/>
              <a:gd name="connsiteX1" fmla="*/ 9467 w 3583247"/>
              <a:gd name="connsiteY1" fmla="*/ 1021080 h 2745604"/>
              <a:gd name="connsiteX2" fmla="*/ 3583247 w 3583247"/>
              <a:gd name="connsiteY2" fmla="*/ 0 h 2745604"/>
              <a:gd name="connsiteX3" fmla="*/ 3579960 w 3583247"/>
              <a:gd name="connsiteY3" fmla="*/ 2745604 h 2745604"/>
              <a:gd name="connsiteX4" fmla="*/ 1448410 w 3583247"/>
              <a:gd name="connsiteY4" fmla="*/ 2740388 h 2745604"/>
              <a:gd name="connsiteX5" fmla="*/ 0 w 3583247"/>
              <a:gd name="connsiteY5" fmla="*/ 2736231 h 274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247" h="2745604">
                <a:moveTo>
                  <a:pt x="0" y="2736231"/>
                </a:moveTo>
                <a:cubicBezTo>
                  <a:pt x="3156" y="2033106"/>
                  <a:pt x="6311" y="1724205"/>
                  <a:pt x="9467" y="1021080"/>
                </a:cubicBezTo>
                <a:lnTo>
                  <a:pt x="3583247" y="0"/>
                </a:lnTo>
                <a:cubicBezTo>
                  <a:pt x="3582151" y="915201"/>
                  <a:pt x="3581056" y="1830403"/>
                  <a:pt x="3579960" y="2745604"/>
                </a:cubicBezTo>
                <a:lnTo>
                  <a:pt x="1448410" y="2740388"/>
                </a:lnTo>
                <a:lnTo>
                  <a:pt x="0" y="273623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8"/>
          </a:p>
        </p:txBody>
      </p:sp>
      <p:sp>
        <p:nvSpPr>
          <p:cNvPr id="8" name="Forma libre 7">
            <a:extLst>
              <a:ext uri="{FF2B5EF4-FFF2-40B4-BE49-F238E27FC236}">
                <a16:creationId xmlns:a16="http://schemas.microsoft.com/office/drawing/2014/main" id="{95D2642E-B667-424F-952B-3431D2440BB5}"/>
              </a:ext>
            </a:extLst>
          </p:cNvPr>
          <p:cNvSpPr/>
          <p:nvPr userDrawn="1"/>
        </p:nvSpPr>
        <p:spPr>
          <a:xfrm>
            <a:off x="-92286" y="20016"/>
            <a:ext cx="8259460" cy="6970525"/>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3106210 h 5151120"/>
              <a:gd name="connsiteX4" fmla="*/ 0 w 3589020"/>
              <a:gd name="connsiteY4" fmla="*/ 5151120 h 5151120"/>
              <a:gd name="connsiteX5" fmla="*/ 15240 w 3589020"/>
              <a:gd name="connsiteY5" fmla="*/ 5090160 h 5151120"/>
              <a:gd name="connsiteX0" fmla="*/ 15240 w 3589020"/>
              <a:gd name="connsiteY0" fmla="*/ 3040516 h 5151120"/>
              <a:gd name="connsiteX1" fmla="*/ 15240 w 3589020"/>
              <a:gd name="connsiteY1" fmla="*/ 1021080 h 5151120"/>
              <a:gd name="connsiteX2" fmla="*/ 3589020 w 3589020"/>
              <a:gd name="connsiteY2" fmla="*/ 0 h 5151120"/>
              <a:gd name="connsiteX3" fmla="*/ 3589020 w 3589020"/>
              <a:gd name="connsiteY3" fmla="*/ 3106210 h 5151120"/>
              <a:gd name="connsiteX4" fmla="*/ 0 w 3589020"/>
              <a:gd name="connsiteY4" fmla="*/ 5151120 h 5151120"/>
              <a:gd name="connsiteX5" fmla="*/ 15240 w 3589020"/>
              <a:gd name="connsiteY5" fmla="*/ 3040516 h 5151120"/>
              <a:gd name="connsiteX0" fmla="*/ 0 w 3573780"/>
              <a:gd name="connsiteY0" fmla="*/ 3040516 h 3106210"/>
              <a:gd name="connsiteX1" fmla="*/ 0 w 3573780"/>
              <a:gd name="connsiteY1" fmla="*/ 1021080 h 3106210"/>
              <a:gd name="connsiteX2" fmla="*/ 3573780 w 3573780"/>
              <a:gd name="connsiteY2" fmla="*/ 0 h 3106210"/>
              <a:gd name="connsiteX3" fmla="*/ 3573780 w 3573780"/>
              <a:gd name="connsiteY3" fmla="*/ 3106210 h 3106210"/>
              <a:gd name="connsiteX4" fmla="*/ 955145 w 3573780"/>
              <a:gd name="connsiteY4" fmla="*/ 3068341 h 3106210"/>
              <a:gd name="connsiteX5" fmla="*/ 0 w 3573780"/>
              <a:gd name="connsiteY5" fmla="*/ 3040516 h 3106210"/>
              <a:gd name="connsiteX0" fmla="*/ 0 w 3583247"/>
              <a:gd name="connsiteY0" fmla="*/ 3130454 h 3130454"/>
              <a:gd name="connsiteX1" fmla="*/ 9467 w 3583247"/>
              <a:gd name="connsiteY1" fmla="*/ 1021080 h 3130454"/>
              <a:gd name="connsiteX2" fmla="*/ 3583247 w 3583247"/>
              <a:gd name="connsiteY2" fmla="*/ 0 h 3130454"/>
              <a:gd name="connsiteX3" fmla="*/ 3583247 w 3583247"/>
              <a:gd name="connsiteY3" fmla="*/ 3106210 h 3130454"/>
              <a:gd name="connsiteX4" fmla="*/ 964612 w 3583247"/>
              <a:gd name="connsiteY4" fmla="*/ 3068341 h 3130454"/>
              <a:gd name="connsiteX5" fmla="*/ 0 w 3583247"/>
              <a:gd name="connsiteY5" fmla="*/ 3130454 h 3130454"/>
              <a:gd name="connsiteX0" fmla="*/ 0 w 3583247"/>
              <a:gd name="connsiteY0" fmla="*/ 3130454 h 3134611"/>
              <a:gd name="connsiteX1" fmla="*/ 9467 w 3583247"/>
              <a:gd name="connsiteY1" fmla="*/ 1021080 h 3134611"/>
              <a:gd name="connsiteX2" fmla="*/ 3583247 w 3583247"/>
              <a:gd name="connsiteY2" fmla="*/ 0 h 3134611"/>
              <a:gd name="connsiteX3" fmla="*/ 3583247 w 3583247"/>
              <a:gd name="connsiteY3" fmla="*/ 3106210 h 3134611"/>
              <a:gd name="connsiteX4" fmla="*/ 1011948 w 3583247"/>
              <a:gd name="connsiteY4" fmla="*/ 3134611 h 3134611"/>
              <a:gd name="connsiteX5" fmla="*/ 0 w 3583247"/>
              <a:gd name="connsiteY5" fmla="*/ 3130454 h 3134611"/>
              <a:gd name="connsiteX0" fmla="*/ 0 w 3583247"/>
              <a:gd name="connsiteY0" fmla="*/ 3130454 h 3139345"/>
              <a:gd name="connsiteX1" fmla="*/ 9467 w 3583247"/>
              <a:gd name="connsiteY1" fmla="*/ 1021080 h 3139345"/>
              <a:gd name="connsiteX2" fmla="*/ 3583247 w 3583247"/>
              <a:gd name="connsiteY2" fmla="*/ 0 h 3139345"/>
              <a:gd name="connsiteX3" fmla="*/ 3578513 w 3583247"/>
              <a:gd name="connsiteY3" fmla="*/ 3139345 h 3139345"/>
              <a:gd name="connsiteX4" fmla="*/ 1011948 w 3583247"/>
              <a:gd name="connsiteY4" fmla="*/ 3134611 h 3139345"/>
              <a:gd name="connsiteX5" fmla="*/ 0 w 3583247"/>
              <a:gd name="connsiteY5" fmla="*/ 3130454 h 313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247" h="3139345">
                <a:moveTo>
                  <a:pt x="0" y="3130454"/>
                </a:moveTo>
                <a:cubicBezTo>
                  <a:pt x="3156" y="2427329"/>
                  <a:pt x="6311" y="1724205"/>
                  <a:pt x="9467" y="1021080"/>
                </a:cubicBezTo>
                <a:lnTo>
                  <a:pt x="3583247" y="0"/>
                </a:lnTo>
                <a:lnTo>
                  <a:pt x="3578513" y="3139345"/>
                </a:lnTo>
                <a:lnTo>
                  <a:pt x="1011948" y="3134611"/>
                </a:lnTo>
                <a:lnTo>
                  <a:pt x="0" y="31304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8"/>
          </a:p>
        </p:txBody>
      </p:sp>
      <p:sp>
        <p:nvSpPr>
          <p:cNvPr id="9"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5"/>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pic>
        <p:nvPicPr>
          <p:cNvPr id="10" name="Imagen 9"/>
          <p:cNvPicPr>
            <a:picLocks noChangeAspect="1"/>
          </p:cNvPicPr>
          <p:nvPr userDrawn="1"/>
        </p:nvPicPr>
        <p:blipFill>
          <a:blip r:embed="rId5">
            <a:lum bright="100000" contrast="-70000"/>
          </a:blip>
          <a:stretch>
            <a:fillRect/>
          </a:stretch>
        </p:blipFill>
        <p:spPr>
          <a:xfrm>
            <a:off x="8887256" y="6540533"/>
            <a:ext cx="1145182" cy="248840"/>
          </a:xfrm>
          <a:prstGeom prst="rect">
            <a:avLst/>
          </a:prstGeom>
        </p:spPr>
      </p:pic>
      <p:sp>
        <p:nvSpPr>
          <p:cNvPr id="11" name="Freeform 5"/>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920" tIns="60960" rIns="121920" bIns="60960" numCol="1" anchor="t" anchorCtr="0" compatLnSpc="1">
            <a:prstTxWarp prst="textNoShape">
              <a:avLst/>
            </a:prstTxWarp>
          </a:bodyPr>
          <a:lstStyle/>
          <a:p>
            <a:endParaRPr lang="es-ES" sz="2398"/>
          </a:p>
        </p:txBody>
      </p:sp>
    </p:spTree>
    <p:extLst>
      <p:ext uri="{BB962C8B-B14F-4D97-AF65-F5344CB8AC3E}">
        <p14:creationId xmlns:p14="http://schemas.microsoft.com/office/powerpoint/2010/main" val="35184855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2589" y="346646"/>
            <a:ext cx="11117385" cy="778098"/>
          </a:xfrm>
        </p:spPr>
        <p:txBody>
          <a:bodyPr/>
          <a:lstStyle/>
          <a:p>
            <a:r>
              <a:rPr lang="es-ES"/>
              <a:t>Haga clic para modificar el estilo de título del patrón</a:t>
            </a:r>
            <a:endParaRPr lang="es-ES" dirty="0"/>
          </a:p>
        </p:txBody>
      </p:sp>
      <p:sp>
        <p:nvSpPr>
          <p:cNvPr id="5" name="2 Marcador de texto"/>
          <p:cNvSpPr>
            <a:spLocks noGrp="1"/>
          </p:cNvSpPr>
          <p:nvPr>
            <p:ph idx="1"/>
          </p:nvPr>
        </p:nvSpPr>
        <p:spPr>
          <a:xfrm>
            <a:off x="652589" y="1412780"/>
            <a:ext cx="11117385" cy="4896543"/>
          </a:xfrm>
          <a:prstGeom prst="rect">
            <a:avLst/>
          </a:prstGeom>
        </p:spPr>
        <p:txBody>
          <a:bodyPr vert="horz" lIns="91440" tIns="45720" rIns="91440" bIns="45720" rtlCol="0">
            <a:no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8" name="12 Marcador de texto"/>
          <p:cNvSpPr>
            <a:spLocks noGrp="1"/>
          </p:cNvSpPr>
          <p:nvPr>
            <p:ph type="body" sz="quarter" idx="13"/>
          </p:nvPr>
        </p:nvSpPr>
        <p:spPr>
          <a:xfrm>
            <a:off x="648342" y="208008"/>
            <a:ext cx="11121630" cy="188640"/>
          </a:xfrm>
        </p:spPr>
        <p:txBody>
          <a:bodyPr anchor="ctr">
            <a:noAutofit/>
          </a:bodyPr>
          <a:lstStyle>
            <a:lvl1pPr marL="0" indent="0">
              <a:buNone/>
              <a:defRPr sz="1001">
                <a:solidFill>
                  <a:schemeClr val="accent5"/>
                </a:solidFill>
                <a:latin typeface="Georgia"/>
                <a:cs typeface="Georgia"/>
              </a:defRPr>
            </a:lvl1pPr>
            <a:lvl2pPr>
              <a:buNone/>
              <a:defRPr/>
            </a:lvl2pPr>
            <a:lvl3pPr>
              <a:buNone/>
              <a:defRPr/>
            </a:lvl3pPr>
            <a:lvl4pPr>
              <a:buNone/>
              <a:defRPr/>
            </a:lvl4pPr>
            <a:lvl5pPr>
              <a:buNone/>
              <a:defRPr/>
            </a:lvl5pPr>
          </a:lstStyle>
          <a:p>
            <a:pPr lvl="0"/>
            <a:r>
              <a:rPr lang="es-ES"/>
              <a:t>Haga clic para modificar el estilo de texto del patrón</a:t>
            </a:r>
          </a:p>
        </p:txBody>
      </p:sp>
    </p:spTree>
    <p:extLst>
      <p:ext uri="{BB962C8B-B14F-4D97-AF65-F5344CB8AC3E}">
        <p14:creationId xmlns:p14="http://schemas.microsoft.com/office/powerpoint/2010/main" val="3912958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olo título">
    <p:spTree>
      <p:nvGrpSpPr>
        <p:cNvPr id="1" name=""/>
        <p:cNvGrpSpPr/>
        <p:nvPr/>
      </p:nvGrpSpPr>
      <p:grpSpPr>
        <a:xfrm>
          <a:off x="0" y="0"/>
          <a:ext cx="0" cy="0"/>
          <a:chOff x="0" y="0"/>
          <a:chExt cx="0" cy="0"/>
        </a:xfrm>
      </p:grpSpPr>
      <p:graphicFrame>
        <p:nvGraphicFramePr>
          <p:cNvPr id="3" name="2 Objeto" hidden="1"/>
          <p:cNvGraphicFramePr>
            <a:graphicFrameLocks noChangeAspect="1"/>
          </p:cNvGraphicFramePr>
          <p:nvPr userDrawn="1">
            <p:custDataLst>
              <p:tags r:id="rId1"/>
            </p:custDataLst>
          </p:nvPr>
        </p:nvGraphicFramePr>
        <p:xfrm>
          <a:off x="1956" y="1592"/>
          <a:ext cx="1954" cy="1587"/>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3" name="2 Objeto"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92"/>
                        <a:ext cx="1954"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1 Título"/>
          <p:cNvSpPr>
            <a:spLocks noGrp="1"/>
          </p:cNvSpPr>
          <p:nvPr>
            <p:ph type="title"/>
          </p:nvPr>
        </p:nvSpPr>
        <p:spPr>
          <a:xfrm>
            <a:off x="652589" y="346646"/>
            <a:ext cx="11117385" cy="778098"/>
          </a:xfrm>
        </p:spPr>
        <p:txBody>
          <a:bodyPr/>
          <a:lstStyle/>
          <a:p>
            <a:r>
              <a:rPr lang="es-ES"/>
              <a:t>Haga clic para modificar el estilo de título del patrón</a:t>
            </a:r>
          </a:p>
        </p:txBody>
      </p:sp>
      <p:sp>
        <p:nvSpPr>
          <p:cNvPr id="6" name="12 Marcador de texto"/>
          <p:cNvSpPr>
            <a:spLocks noGrp="1"/>
          </p:cNvSpPr>
          <p:nvPr>
            <p:ph type="body" sz="quarter" idx="13"/>
          </p:nvPr>
        </p:nvSpPr>
        <p:spPr>
          <a:xfrm>
            <a:off x="648342" y="208008"/>
            <a:ext cx="11121630" cy="188640"/>
          </a:xfrm>
        </p:spPr>
        <p:txBody>
          <a:bodyPr anchor="ctr">
            <a:noAutofit/>
          </a:bodyPr>
          <a:lstStyle>
            <a:lvl1pPr marL="0" indent="0">
              <a:buNone/>
              <a:defRPr sz="1001">
                <a:solidFill>
                  <a:schemeClr val="accent5"/>
                </a:solidFill>
                <a:latin typeface="Georgia"/>
                <a:cs typeface="Georgia"/>
              </a:defRPr>
            </a:lvl1pPr>
            <a:lvl2pPr>
              <a:buNone/>
            </a:lvl2pPr>
            <a:lvl3pPr>
              <a:buNone/>
            </a:lvl3pPr>
            <a:lvl4pPr>
              <a:buNone/>
            </a:lvl4pPr>
            <a:lvl5pPr>
              <a:buNone/>
            </a:lvl5pPr>
          </a:lstStyle>
          <a:p>
            <a:pPr lvl="0"/>
            <a:r>
              <a:rPr lang="es-ES"/>
              <a:t>Editar el estilo de texto del patrón</a:t>
            </a:r>
          </a:p>
        </p:txBody>
      </p:sp>
    </p:spTree>
    <p:extLst>
      <p:ext uri="{BB962C8B-B14F-4D97-AF65-F5344CB8AC3E}">
        <p14:creationId xmlns:p14="http://schemas.microsoft.com/office/powerpoint/2010/main" val="138037311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 Texto estándar">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1"/>
            </p:custDataLst>
          </p:nvPr>
        </p:nvGraphicFramePr>
        <p:xfrm>
          <a:off x="2124" y="2121"/>
          <a:ext cx="2117" cy="2117"/>
        </p:xfrm>
        <a:graphic>
          <a:graphicData uri="http://schemas.openxmlformats.org/presentationml/2006/ole">
            <mc:AlternateContent xmlns:mc="http://schemas.openxmlformats.org/markup-compatibility/2006">
              <mc:Choice xmlns:v="urn:schemas-microsoft-com:vml" Requires="v">
                <p:oleObj name="Diapositiva de think-cell" r:id="rId4" imgW="270" imgH="270" progId="TCLayout.ActiveDocument.1">
                  <p:embed/>
                </p:oleObj>
              </mc:Choice>
              <mc:Fallback>
                <p:oleObj name="Diapositiva de think-cell" r:id="rId4" imgW="270" imgH="270" progId="TCLayout.ActiveDocument.1">
                  <p:embed/>
                  <p:pic>
                    <p:nvPicPr>
                      <p:cNvPr id="3" name="Objeto 2" hidden="1"/>
                      <p:cNvPicPr/>
                      <p:nvPr/>
                    </p:nvPicPr>
                    <p:blipFill>
                      <a:blip r:embed="rId5"/>
                      <a:stretch>
                        <a:fillRect/>
                      </a:stretch>
                    </p:blipFill>
                    <p:spPr>
                      <a:xfrm>
                        <a:off x="2124" y="2121"/>
                        <a:ext cx="2117" cy="2117"/>
                      </a:xfrm>
                      <a:prstGeom prst="rect">
                        <a:avLst/>
                      </a:prstGeom>
                    </p:spPr>
                  </p:pic>
                </p:oleObj>
              </mc:Fallback>
            </mc:AlternateContent>
          </a:graphicData>
        </a:graphic>
      </p:graphicFrame>
      <p:sp>
        <p:nvSpPr>
          <p:cNvPr id="2" name="Rectángulo 1" hidden="1"/>
          <p:cNvSpPr/>
          <p:nvPr userDrawn="1">
            <p:custDataLst>
              <p:tags r:id="rId2"/>
            </p:custDataLst>
          </p:nvPr>
        </p:nvSpPr>
        <p:spPr>
          <a:xfrm>
            <a:off x="2" y="3"/>
            <a:ext cx="211668"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2667" b="0" i="0" baseline="0">
              <a:latin typeface="Playfair Display" panose="00000500000000000000" pitchFamily="2" charset="0"/>
              <a:ea typeface="+mj-ea"/>
              <a:cs typeface="+mj-cs"/>
              <a:sym typeface="Playfair Display" panose="00000500000000000000" pitchFamily="2" charset="0"/>
            </a:endParaRP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649091"/>
            <a:ext cx="11519451" cy="919343"/>
          </a:xfrm>
          <a:prstGeom prst="rect">
            <a:avLst/>
          </a:prstGeom>
        </p:spPr>
        <p:txBody>
          <a:bodyPr vert="horz" lIns="0" tIns="0" rIns="0" bIns="0" rtlCol="0" anchor="t">
            <a:noAutofit/>
          </a:bodyPr>
          <a:lstStyle>
            <a:lvl1pPr>
              <a:defRPr sz="2667"/>
            </a:lvl1pPr>
          </a:lstStyle>
          <a:p>
            <a:r>
              <a:rPr lang="es-ES" dirty="0"/>
              <a:t>Haga clic para modificar el título de esta página, cuentas con dos líneas para títulos extensos</a:t>
            </a:r>
            <a:endParaRPr lang="en-US" dirty="0"/>
          </a:p>
        </p:txBody>
      </p:sp>
      <p:sp>
        <p:nvSpPr>
          <p:cNvPr id="9" name="12 Marcador de texto"/>
          <p:cNvSpPr>
            <a:spLocks noGrp="1"/>
          </p:cNvSpPr>
          <p:nvPr>
            <p:ph type="body" sz="quarter" idx="13"/>
          </p:nvPr>
        </p:nvSpPr>
        <p:spPr>
          <a:xfrm>
            <a:off x="336004" y="357001"/>
            <a:ext cx="11519451" cy="251520"/>
          </a:xfrm>
          <a:prstGeom prst="rect">
            <a:avLst/>
          </a:prstGeom>
        </p:spPr>
        <p:txBody>
          <a:bodyPr lIns="0" anchor="t" anchorCtr="0">
            <a:noAutofit/>
          </a:bodyPr>
          <a:lstStyle>
            <a:lvl1pPr marL="0" indent="0">
              <a:buNone/>
              <a:defRPr kumimoji="0" lang="es-ES" sz="1067" b="0" i="0" u="none" strike="noStrike" kern="1200" cap="none" spc="0" normalizeH="0" baseline="0" dirty="0" smtClean="0">
                <a:ln>
                  <a:noFill/>
                </a:ln>
                <a:solidFill>
                  <a:srgbClr val="1A3B47"/>
                </a:solidFill>
                <a:effectLst/>
                <a:uLnTx/>
                <a:uFillTx/>
                <a:latin typeface="Soho Gothic Pro" panose="020B0503030504020204" pitchFamily="34" charset="0"/>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1125459"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dirty="0"/>
              <a:t>Editar el estilo de texto del patrón</a:t>
            </a:r>
          </a:p>
        </p:txBody>
      </p:sp>
      <p:sp>
        <p:nvSpPr>
          <p:cNvPr id="13"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5"/>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a:solidFill>
                <a:schemeClr val="bg1"/>
              </a:solidFill>
            </a:endParaRPr>
          </a:p>
        </p:txBody>
      </p:sp>
    </p:spTree>
    <p:extLst>
      <p:ext uri="{BB962C8B-B14F-4D97-AF65-F5344CB8AC3E}">
        <p14:creationId xmlns:p14="http://schemas.microsoft.com/office/powerpoint/2010/main" val="167916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bg>
      <p:bgPr>
        <a:solidFill>
          <a:schemeClr val="bg2"/>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1"/>
            </p:custDataLst>
            <p:extLst>
              <p:ext uri="{D42A27DB-BD31-4B8C-83A1-F6EECF244321}">
                <p14:modId xmlns:p14="http://schemas.microsoft.com/office/powerpoint/2010/main" val="4103447997"/>
              </p:ext>
            </p:extLst>
          </p:nvPr>
        </p:nvGraphicFramePr>
        <p:xfrm>
          <a:off x="1588" y="1591"/>
          <a:ext cx="1588" cy="1587"/>
        </p:xfrm>
        <a:graphic>
          <a:graphicData uri="http://schemas.openxmlformats.org/presentationml/2006/ole">
            <mc:AlternateContent xmlns:mc="http://schemas.openxmlformats.org/markup-compatibility/2006">
              <mc:Choice xmlns:v="urn:schemas-microsoft-com:vml" Requires="v">
                <p:oleObj name="Diapositiva de think-cell" r:id="rId3" imgW="270" imgH="270" progId="TCLayout.ActiveDocument.1">
                  <p:embed/>
                </p:oleObj>
              </mc:Choice>
              <mc:Fallback>
                <p:oleObj name="Diapositiva de think-cell" r:id="rId3" imgW="270" imgH="270" progId="TCLayout.ActiveDocument.1">
                  <p:embed/>
                  <p:pic>
                    <p:nvPicPr>
                      <p:cNvPr id="0" name=""/>
                      <p:cNvPicPr/>
                      <p:nvPr/>
                    </p:nvPicPr>
                    <p:blipFill>
                      <a:blip r:embed="rId4"/>
                      <a:stretch>
                        <a:fillRect/>
                      </a:stretch>
                    </p:blipFill>
                    <p:spPr>
                      <a:xfrm>
                        <a:off x="1588" y="1591"/>
                        <a:ext cx="1588" cy="1587"/>
                      </a:xfrm>
                      <a:prstGeom prst="rect">
                        <a:avLst/>
                      </a:prstGeom>
                    </p:spPr>
                  </p:pic>
                </p:oleObj>
              </mc:Fallback>
            </mc:AlternateContent>
          </a:graphicData>
        </a:graphic>
      </p:graphicFrame>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404842" y="712438"/>
            <a:ext cx="7553833" cy="714581"/>
          </a:xfrm>
          <a:prstGeom prst="rect">
            <a:avLst/>
          </a:prstGeom>
        </p:spPr>
        <p:txBody>
          <a:bodyPr vert="horz" lIns="0" tIns="0" rIns="0" bIns="0" rtlCol="0" anchor="t">
            <a:noAutofit/>
          </a:bodyPr>
          <a:lstStyle>
            <a:lvl1pPr>
              <a:defRPr sz="5330" b="0" i="0">
                <a:solidFill>
                  <a:schemeClr val="tx1"/>
                </a:solidFill>
                <a:latin typeface="Playfair Display" pitchFamily="2" charset="77"/>
              </a:defRPr>
            </a:lvl1pPr>
          </a:lstStyle>
          <a:p>
            <a:r>
              <a:rPr lang="es-ES" dirty="0"/>
              <a:t>Gracias!</a:t>
            </a:r>
          </a:p>
        </p:txBody>
      </p:sp>
      <p:sp>
        <p:nvSpPr>
          <p:cNvPr id="3" name="Rectángulo 3">
            <a:extLst>
              <a:ext uri="{FF2B5EF4-FFF2-40B4-BE49-F238E27FC236}">
                <a16:creationId xmlns:a16="http://schemas.microsoft.com/office/drawing/2014/main" id="{A1E39811-A34B-AD46-8ACC-A06DB4D267D0}"/>
              </a:ext>
            </a:extLst>
          </p:cNvPr>
          <p:cNvSpPr/>
          <p:nvPr userDrawn="1"/>
        </p:nvSpPr>
        <p:spPr>
          <a:xfrm>
            <a:off x="7744691" y="3699164"/>
            <a:ext cx="2575780" cy="3810000"/>
          </a:xfrm>
          <a:custGeom>
            <a:avLst/>
            <a:gdLst>
              <a:gd name="connsiteX0" fmla="*/ 0 w 1569027"/>
              <a:gd name="connsiteY0" fmla="*/ 0 h 2857500"/>
              <a:gd name="connsiteX1" fmla="*/ 1569027 w 1569027"/>
              <a:gd name="connsiteY1" fmla="*/ 0 h 2857500"/>
              <a:gd name="connsiteX2" fmla="*/ 1569027 w 1569027"/>
              <a:gd name="connsiteY2" fmla="*/ 2857500 h 2857500"/>
              <a:gd name="connsiteX3" fmla="*/ 0 w 1569027"/>
              <a:gd name="connsiteY3" fmla="*/ 2857500 h 2857500"/>
              <a:gd name="connsiteX4" fmla="*/ 0 w 1569027"/>
              <a:gd name="connsiteY4" fmla="*/ 0 h 2857500"/>
              <a:gd name="connsiteX0" fmla="*/ 0 w 1569027"/>
              <a:gd name="connsiteY0" fmla="*/ 0 h 2857500"/>
              <a:gd name="connsiteX1" fmla="*/ 1558636 w 1569027"/>
              <a:gd name="connsiteY1" fmla="*/ 467591 h 2857500"/>
              <a:gd name="connsiteX2" fmla="*/ 1569027 w 1569027"/>
              <a:gd name="connsiteY2" fmla="*/ 2857500 h 2857500"/>
              <a:gd name="connsiteX3" fmla="*/ 0 w 1569027"/>
              <a:gd name="connsiteY3" fmla="*/ 2857500 h 2857500"/>
              <a:gd name="connsiteX4" fmla="*/ 0 w 1569027"/>
              <a:gd name="connsiteY4" fmla="*/ 0 h 2857500"/>
              <a:gd name="connsiteX0" fmla="*/ 0 w 1610767"/>
              <a:gd name="connsiteY0" fmla="*/ 0 h 2857500"/>
              <a:gd name="connsiteX1" fmla="*/ 1610590 w 1610767"/>
              <a:gd name="connsiteY1" fmla="*/ 477982 h 2857500"/>
              <a:gd name="connsiteX2" fmla="*/ 1569027 w 1610767"/>
              <a:gd name="connsiteY2" fmla="*/ 2857500 h 2857500"/>
              <a:gd name="connsiteX3" fmla="*/ 0 w 1610767"/>
              <a:gd name="connsiteY3" fmla="*/ 2857500 h 2857500"/>
              <a:gd name="connsiteX4" fmla="*/ 0 w 1610767"/>
              <a:gd name="connsiteY4" fmla="*/ 0 h 28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767" h="2857500">
                <a:moveTo>
                  <a:pt x="0" y="0"/>
                </a:moveTo>
                <a:lnTo>
                  <a:pt x="1610590" y="477982"/>
                </a:lnTo>
                <a:cubicBezTo>
                  <a:pt x="1614054" y="1274618"/>
                  <a:pt x="1565563" y="2060864"/>
                  <a:pt x="1569027" y="2857500"/>
                </a:cubicBezTo>
                <a:lnTo>
                  <a:pt x="0" y="28575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4" name="Rectángulo 4">
            <a:extLst>
              <a:ext uri="{FF2B5EF4-FFF2-40B4-BE49-F238E27FC236}">
                <a16:creationId xmlns:a16="http://schemas.microsoft.com/office/drawing/2014/main" id="{A3F9223B-685F-2843-9227-57F23C3FCEB4}"/>
              </a:ext>
            </a:extLst>
          </p:cNvPr>
          <p:cNvSpPr/>
          <p:nvPr userDrawn="1"/>
        </p:nvSpPr>
        <p:spPr>
          <a:xfrm>
            <a:off x="10128452" y="2715498"/>
            <a:ext cx="1010606" cy="4793673"/>
          </a:xfrm>
          <a:custGeom>
            <a:avLst/>
            <a:gdLst>
              <a:gd name="connsiteX0" fmla="*/ 0 w 985405"/>
              <a:gd name="connsiteY0" fmla="*/ 0 h 3595255"/>
              <a:gd name="connsiteX1" fmla="*/ 985405 w 985405"/>
              <a:gd name="connsiteY1" fmla="*/ 0 h 3595255"/>
              <a:gd name="connsiteX2" fmla="*/ 985405 w 985405"/>
              <a:gd name="connsiteY2" fmla="*/ 3595255 h 3595255"/>
              <a:gd name="connsiteX3" fmla="*/ 0 w 985405"/>
              <a:gd name="connsiteY3" fmla="*/ 3595255 h 3595255"/>
              <a:gd name="connsiteX4" fmla="*/ 0 w 985405"/>
              <a:gd name="connsiteY4" fmla="*/ 0 h 3595255"/>
              <a:gd name="connsiteX0" fmla="*/ 0 w 985405"/>
              <a:gd name="connsiteY0" fmla="*/ 0 h 3595255"/>
              <a:gd name="connsiteX1" fmla="*/ 985405 w 985405"/>
              <a:gd name="connsiteY1" fmla="*/ 259773 h 3595255"/>
              <a:gd name="connsiteX2" fmla="*/ 985405 w 985405"/>
              <a:gd name="connsiteY2" fmla="*/ 3595255 h 3595255"/>
              <a:gd name="connsiteX3" fmla="*/ 0 w 985405"/>
              <a:gd name="connsiteY3" fmla="*/ 3595255 h 3595255"/>
              <a:gd name="connsiteX4" fmla="*/ 0 w 985405"/>
              <a:gd name="connsiteY4" fmla="*/ 0 h 3595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405" h="3595255">
                <a:moveTo>
                  <a:pt x="0" y="0"/>
                </a:moveTo>
                <a:lnTo>
                  <a:pt x="985405" y="259773"/>
                </a:lnTo>
                <a:lnTo>
                  <a:pt x="985405" y="3595255"/>
                </a:lnTo>
                <a:lnTo>
                  <a:pt x="0" y="3595255"/>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5" name="Rectángulo 8">
            <a:extLst>
              <a:ext uri="{FF2B5EF4-FFF2-40B4-BE49-F238E27FC236}">
                <a16:creationId xmlns:a16="http://schemas.microsoft.com/office/drawing/2014/main" id="{3E974AAD-8F9B-2E42-A5FB-13D764EAA100}"/>
              </a:ext>
            </a:extLst>
          </p:cNvPr>
          <p:cNvSpPr/>
          <p:nvPr userDrawn="1"/>
        </p:nvSpPr>
        <p:spPr>
          <a:xfrm>
            <a:off x="10992546" y="1288475"/>
            <a:ext cx="1383028" cy="6220692"/>
          </a:xfrm>
          <a:custGeom>
            <a:avLst/>
            <a:gdLst>
              <a:gd name="connsiteX0" fmla="*/ 0 w 1289338"/>
              <a:gd name="connsiteY0" fmla="*/ 0 h 4665519"/>
              <a:gd name="connsiteX1" fmla="*/ 1289338 w 1289338"/>
              <a:gd name="connsiteY1" fmla="*/ 0 h 4665519"/>
              <a:gd name="connsiteX2" fmla="*/ 1289338 w 1289338"/>
              <a:gd name="connsiteY2" fmla="*/ 4665519 h 4665519"/>
              <a:gd name="connsiteX3" fmla="*/ 0 w 1289338"/>
              <a:gd name="connsiteY3" fmla="*/ 4665519 h 4665519"/>
              <a:gd name="connsiteX4" fmla="*/ 0 w 1289338"/>
              <a:gd name="connsiteY4" fmla="*/ 0 h 4665519"/>
              <a:gd name="connsiteX0" fmla="*/ 0 w 1289338"/>
              <a:gd name="connsiteY0" fmla="*/ 0 h 4665519"/>
              <a:gd name="connsiteX1" fmla="*/ 1278947 w 1289338"/>
              <a:gd name="connsiteY1" fmla="*/ 394854 h 4665519"/>
              <a:gd name="connsiteX2" fmla="*/ 1289338 w 1289338"/>
              <a:gd name="connsiteY2" fmla="*/ 4665519 h 4665519"/>
              <a:gd name="connsiteX3" fmla="*/ 0 w 1289338"/>
              <a:gd name="connsiteY3" fmla="*/ 4665519 h 4665519"/>
              <a:gd name="connsiteX4" fmla="*/ 0 w 1289338"/>
              <a:gd name="connsiteY4" fmla="*/ 0 h 4665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338" h="4665519">
                <a:moveTo>
                  <a:pt x="0" y="0"/>
                </a:moveTo>
                <a:lnTo>
                  <a:pt x="1278947" y="394854"/>
                </a:lnTo>
                <a:cubicBezTo>
                  <a:pt x="1282411" y="1818409"/>
                  <a:pt x="1285874" y="3241964"/>
                  <a:pt x="1289338" y="4665519"/>
                </a:cubicBezTo>
                <a:lnTo>
                  <a:pt x="0" y="466551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pic>
        <p:nvPicPr>
          <p:cNvPr id="6" name="Imagen 5"/>
          <p:cNvPicPr>
            <a:picLocks noChangeAspect="1"/>
          </p:cNvPicPr>
          <p:nvPr userDrawn="1"/>
        </p:nvPicPr>
        <p:blipFill>
          <a:blip r:embed="rId5">
            <a:lum bright="100000" contrast="-70000"/>
          </a:blip>
          <a:stretch>
            <a:fillRect/>
          </a:stretch>
        </p:blipFill>
        <p:spPr>
          <a:xfrm>
            <a:off x="8887261" y="6540533"/>
            <a:ext cx="1145182" cy="248840"/>
          </a:xfrm>
          <a:prstGeom prst="rect">
            <a:avLst/>
          </a:prstGeom>
        </p:spPr>
      </p:pic>
      <p:sp>
        <p:nvSpPr>
          <p:cNvPr id="7" name="Freeform 5"/>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Tree>
    <p:extLst>
      <p:ext uri="{BB962C8B-B14F-4D97-AF65-F5344CB8AC3E}">
        <p14:creationId xmlns:p14="http://schemas.microsoft.com/office/powerpoint/2010/main" val="318113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parata n1. Grafito">
    <p:spTree>
      <p:nvGrpSpPr>
        <p:cNvPr id="1" name=""/>
        <p:cNvGrpSpPr/>
        <p:nvPr/>
      </p:nvGrpSpPr>
      <p:grpSpPr>
        <a:xfrm>
          <a:off x="0" y="0"/>
          <a:ext cx="0" cy="0"/>
          <a:chOff x="0" y="0"/>
          <a:chExt cx="0" cy="0"/>
        </a:xfrm>
      </p:grpSpPr>
      <p:sp>
        <p:nvSpPr>
          <p:cNvPr id="5" name="Forma libre 4">
            <a:extLst>
              <a:ext uri="{FF2B5EF4-FFF2-40B4-BE49-F238E27FC236}">
                <a16:creationId xmlns:a16="http://schemas.microsoft.com/office/drawing/2014/main" id="{93EB5CC0-893F-7E43-ABEC-FF257A4D7B5E}"/>
              </a:ext>
            </a:extLst>
          </p:cNvPr>
          <p:cNvSpPr/>
          <p:nvPr userDrawn="1"/>
        </p:nvSpPr>
        <p:spPr>
          <a:xfrm>
            <a:off x="7457444" y="40640"/>
            <a:ext cx="4785360" cy="6868160"/>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020" h="5151120">
                <a:moveTo>
                  <a:pt x="15240" y="5090160"/>
                </a:moveTo>
                <a:lnTo>
                  <a:pt x="15240" y="1021080"/>
                </a:lnTo>
                <a:lnTo>
                  <a:pt x="3589020" y="0"/>
                </a:lnTo>
                <a:lnTo>
                  <a:pt x="3589020" y="5151120"/>
                </a:lnTo>
                <a:lnTo>
                  <a:pt x="0" y="5151120"/>
                </a:lnTo>
                <a:lnTo>
                  <a:pt x="15240" y="509016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4" y="1592921"/>
            <a:ext cx="6951931"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1</a:t>
            </a:r>
          </a:p>
        </p:txBody>
      </p:sp>
      <p:sp>
        <p:nvSpPr>
          <p:cNvPr id="14" name="Marcador de contenido 2">
            <a:extLst>
              <a:ext uri="{FF2B5EF4-FFF2-40B4-BE49-F238E27FC236}">
                <a16:creationId xmlns:a16="http://schemas.microsoft.com/office/drawing/2014/main" id="{916D4C14-6CFE-7A40-86A8-480510420770}"/>
              </a:ext>
            </a:extLst>
          </p:cNvPr>
          <p:cNvSpPr>
            <a:spLocks noGrp="1"/>
          </p:cNvSpPr>
          <p:nvPr>
            <p:ph sz="quarter" idx="11" hasCustomPrompt="1"/>
          </p:nvPr>
        </p:nvSpPr>
        <p:spPr>
          <a:xfrm>
            <a:off x="8081439" y="1503242"/>
            <a:ext cx="3734647" cy="2021839"/>
          </a:xfrm>
          <a:prstGeom prst="rect">
            <a:avLst/>
          </a:prstGeom>
        </p:spPr>
        <p:txBody>
          <a:bodyPr/>
          <a:lstStyle>
            <a:lvl1pPr marL="0" indent="0" algn="ctr">
              <a:buNone/>
              <a:defRPr sz="15991">
                <a:solidFill>
                  <a:schemeClr val="bg1"/>
                </a:solidFill>
                <a:latin typeface="Playfair Display" pitchFamily="2" charset="77"/>
              </a:defRPr>
            </a:lvl1pPr>
          </a:lstStyle>
          <a:p>
            <a:r>
              <a:rPr lang="es-ES" dirty="0"/>
              <a:t>Nº</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pic>
        <p:nvPicPr>
          <p:cNvPr id="15" name="Imagen 14"/>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sp>
        <p:nvSpPr>
          <p:cNvPr id="9" name="Freeform 5">
            <a:extLst>
              <a:ext uri="{FF2B5EF4-FFF2-40B4-BE49-F238E27FC236}">
                <a16:creationId xmlns:a16="http://schemas.microsoft.com/office/drawing/2014/main" id="{5B101F9E-64AF-FC48-B2A1-F70779554AB4}"/>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2"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293486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ta n1. Piel">
    <p:spTree>
      <p:nvGrpSpPr>
        <p:cNvPr id="1" name=""/>
        <p:cNvGrpSpPr/>
        <p:nvPr/>
      </p:nvGrpSpPr>
      <p:grpSpPr>
        <a:xfrm>
          <a:off x="0" y="0"/>
          <a:ext cx="0" cy="0"/>
          <a:chOff x="0" y="0"/>
          <a:chExt cx="0" cy="0"/>
        </a:xfrm>
      </p:grpSpPr>
      <p:sp>
        <p:nvSpPr>
          <p:cNvPr id="5" name="Forma libre 4">
            <a:extLst>
              <a:ext uri="{FF2B5EF4-FFF2-40B4-BE49-F238E27FC236}">
                <a16:creationId xmlns:a16="http://schemas.microsoft.com/office/drawing/2014/main" id="{93EB5CC0-893F-7E43-ABEC-FF257A4D7B5E}"/>
              </a:ext>
            </a:extLst>
          </p:cNvPr>
          <p:cNvSpPr/>
          <p:nvPr userDrawn="1"/>
        </p:nvSpPr>
        <p:spPr>
          <a:xfrm>
            <a:off x="7457444" y="40640"/>
            <a:ext cx="4785360" cy="6868160"/>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020" h="5151120">
                <a:moveTo>
                  <a:pt x="15240" y="5090160"/>
                </a:moveTo>
                <a:lnTo>
                  <a:pt x="15240" y="1021080"/>
                </a:lnTo>
                <a:lnTo>
                  <a:pt x="3589020" y="0"/>
                </a:lnTo>
                <a:lnTo>
                  <a:pt x="3589020" y="5151120"/>
                </a:lnTo>
                <a:lnTo>
                  <a:pt x="0" y="5151120"/>
                </a:lnTo>
                <a:lnTo>
                  <a:pt x="15240" y="509016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2" y="1592921"/>
            <a:ext cx="6938076"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1</a:t>
            </a:r>
          </a:p>
        </p:txBody>
      </p:sp>
      <p:sp>
        <p:nvSpPr>
          <p:cNvPr id="14" name="Marcador de contenido 2">
            <a:extLst>
              <a:ext uri="{FF2B5EF4-FFF2-40B4-BE49-F238E27FC236}">
                <a16:creationId xmlns:a16="http://schemas.microsoft.com/office/drawing/2014/main" id="{916D4C14-6CFE-7A40-86A8-480510420770}"/>
              </a:ext>
            </a:extLst>
          </p:cNvPr>
          <p:cNvSpPr>
            <a:spLocks noGrp="1"/>
          </p:cNvSpPr>
          <p:nvPr>
            <p:ph sz="quarter" idx="11" hasCustomPrompt="1"/>
          </p:nvPr>
        </p:nvSpPr>
        <p:spPr>
          <a:xfrm>
            <a:off x="8081439" y="1503242"/>
            <a:ext cx="3734647" cy="2021839"/>
          </a:xfrm>
          <a:prstGeom prst="rect">
            <a:avLst/>
          </a:prstGeom>
        </p:spPr>
        <p:txBody>
          <a:bodyPr/>
          <a:lstStyle>
            <a:lvl1pPr marL="0" indent="0" algn="ctr">
              <a:buNone/>
              <a:defRPr sz="15991">
                <a:solidFill>
                  <a:schemeClr val="bg1"/>
                </a:solidFill>
                <a:latin typeface="Playfair Display" pitchFamily="2" charset="77"/>
              </a:defRPr>
            </a:lvl1pPr>
          </a:lstStyle>
          <a:p>
            <a:r>
              <a:rPr lang="es-ES" dirty="0"/>
              <a:t>Nº</a:t>
            </a:r>
          </a:p>
        </p:txBody>
      </p:sp>
      <p:sp>
        <p:nvSpPr>
          <p:cNvPr id="9"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tx1"/>
                </a:solidFill>
              </a:rPr>
              <a:pPr algn="r"/>
              <a:t>‹Nº›</a:t>
            </a:fld>
            <a:endParaRPr lang="es-ES" sz="1067" dirty="0">
              <a:solidFill>
                <a:schemeClr val="tx1"/>
              </a:solidFill>
            </a:endParaRPr>
          </a:p>
        </p:txBody>
      </p:sp>
      <p:pic>
        <p:nvPicPr>
          <p:cNvPr id="15" name="Imagen 14"/>
          <p:cNvPicPr>
            <a:picLocks noChangeAspect="1"/>
          </p:cNvPicPr>
          <p:nvPr userDrawn="1"/>
        </p:nvPicPr>
        <p:blipFill>
          <a:blip r:embed="rId2">
            <a:lum/>
          </a:blip>
          <a:stretch>
            <a:fillRect/>
          </a:stretch>
        </p:blipFill>
        <p:spPr>
          <a:xfrm>
            <a:off x="8887261" y="6540533"/>
            <a:ext cx="1145182" cy="248840"/>
          </a:xfrm>
          <a:prstGeom prst="rect">
            <a:avLst/>
          </a:prstGeom>
        </p:spPr>
      </p:pic>
      <p:sp>
        <p:nvSpPr>
          <p:cNvPr id="11" name="Freeform 5">
            <a:extLst>
              <a:ext uri="{FF2B5EF4-FFF2-40B4-BE49-F238E27FC236}">
                <a16:creationId xmlns:a16="http://schemas.microsoft.com/office/drawing/2014/main" id="{78611A90-5661-7849-85C4-60F38E37590D}"/>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2"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365699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ta n1. Amarillo">
    <p:spTree>
      <p:nvGrpSpPr>
        <p:cNvPr id="1" name=""/>
        <p:cNvGrpSpPr/>
        <p:nvPr/>
      </p:nvGrpSpPr>
      <p:grpSpPr>
        <a:xfrm>
          <a:off x="0" y="0"/>
          <a:ext cx="0" cy="0"/>
          <a:chOff x="0" y="0"/>
          <a:chExt cx="0" cy="0"/>
        </a:xfrm>
      </p:grpSpPr>
      <p:sp>
        <p:nvSpPr>
          <p:cNvPr id="5" name="Forma libre 4">
            <a:extLst>
              <a:ext uri="{FF2B5EF4-FFF2-40B4-BE49-F238E27FC236}">
                <a16:creationId xmlns:a16="http://schemas.microsoft.com/office/drawing/2014/main" id="{93EB5CC0-893F-7E43-ABEC-FF257A4D7B5E}"/>
              </a:ext>
            </a:extLst>
          </p:cNvPr>
          <p:cNvSpPr/>
          <p:nvPr userDrawn="1"/>
        </p:nvSpPr>
        <p:spPr>
          <a:xfrm>
            <a:off x="7457444" y="40640"/>
            <a:ext cx="4785360" cy="6868160"/>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020" h="5151120">
                <a:moveTo>
                  <a:pt x="15240" y="5090160"/>
                </a:moveTo>
                <a:lnTo>
                  <a:pt x="15240" y="1021080"/>
                </a:lnTo>
                <a:lnTo>
                  <a:pt x="3589020" y="0"/>
                </a:lnTo>
                <a:lnTo>
                  <a:pt x="3589020" y="5151120"/>
                </a:lnTo>
                <a:lnTo>
                  <a:pt x="0" y="5151120"/>
                </a:lnTo>
                <a:lnTo>
                  <a:pt x="15240" y="509016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6" y="1592921"/>
            <a:ext cx="7052606"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1</a:t>
            </a:r>
          </a:p>
        </p:txBody>
      </p:sp>
      <p:sp>
        <p:nvSpPr>
          <p:cNvPr id="14" name="Marcador de contenido 2">
            <a:extLst>
              <a:ext uri="{FF2B5EF4-FFF2-40B4-BE49-F238E27FC236}">
                <a16:creationId xmlns:a16="http://schemas.microsoft.com/office/drawing/2014/main" id="{916D4C14-6CFE-7A40-86A8-480510420770}"/>
              </a:ext>
            </a:extLst>
          </p:cNvPr>
          <p:cNvSpPr>
            <a:spLocks noGrp="1"/>
          </p:cNvSpPr>
          <p:nvPr>
            <p:ph sz="quarter" idx="11" hasCustomPrompt="1"/>
          </p:nvPr>
        </p:nvSpPr>
        <p:spPr>
          <a:xfrm>
            <a:off x="8081439" y="1503242"/>
            <a:ext cx="3734647" cy="2021839"/>
          </a:xfrm>
          <a:prstGeom prst="rect">
            <a:avLst/>
          </a:prstGeom>
        </p:spPr>
        <p:txBody>
          <a:bodyPr/>
          <a:lstStyle>
            <a:lvl1pPr marL="0" indent="0" algn="ctr">
              <a:buNone/>
              <a:defRPr sz="15991">
                <a:solidFill>
                  <a:schemeClr val="bg1"/>
                </a:solidFill>
                <a:latin typeface="Playfair Display" pitchFamily="2" charset="77"/>
              </a:defRPr>
            </a:lvl1pPr>
          </a:lstStyle>
          <a:p>
            <a:r>
              <a:rPr lang="es-ES" dirty="0"/>
              <a:t>Nº</a:t>
            </a:r>
          </a:p>
        </p:txBody>
      </p:sp>
      <p:sp>
        <p:nvSpPr>
          <p:cNvPr id="9"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tx1"/>
                </a:solidFill>
              </a:rPr>
              <a:pPr algn="r"/>
              <a:t>‹Nº›</a:t>
            </a:fld>
            <a:endParaRPr lang="es-ES" sz="1067" dirty="0">
              <a:solidFill>
                <a:schemeClr val="tx1"/>
              </a:solidFill>
            </a:endParaRPr>
          </a:p>
        </p:txBody>
      </p:sp>
      <p:pic>
        <p:nvPicPr>
          <p:cNvPr id="15" name="Imagen 14"/>
          <p:cNvPicPr>
            <a:picLocks noChangeAspect="1"/>
          </p:cNvPicPr>
          <p:nvPr userDrawn="1"/>
        </p:nvPicPr>
        <p:blipFill>
          <a:blip r:embed="rId2">
            <a:lum/>
          </a:blip>
          <a:stretch>
            <a:fillRect/>
          </a:stretch>
        </p:blipFill>
        <p:spPr>
          <a:xfrm>
            <a:off x="8887261" y="6540533"/>
            <a:ext cx="1145182" cy="248840"/>
          </a:xfrm>
          <a:prstGeom prst="rect">
            <a:avLst/>
          </a:prstGeom>
        </p:spPr>
      </p:pic>
      <p:sp>
        <p:nvSpPr>
          <p:cNvPr id="11" name="Freeform 5">
            <a:extLst>
              <a:ext uri="{FF2B5EF4-FFF2-40B4-BE49-F238E27FC236}">
                <a16:creationId xmlns:a16="http://schemas.microsoft.com/office/drawing/2014/main" id="{57625A35-6F69-D543-BA04-C64550EF3B02}"/>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2"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283500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parata n1. Naranja">
    <p:spTree>
      <p:nvGrpSpPr>
        <p:cNvPr id="1" name=""/>
        <p:cNvGrpSpPr/>
        <p:nvPr/>
      </p:nvGrpSpPr>
      <p:grpSpPr>
        <a:xfrm>
          <a:off x="0" y="0"/>
          <a:ext cx="0" cy="0"/>
          <a:chOff x="0" y="0"/>
          <a:chExt cx="0" cy="0"/>
        </a:xfrm>
      </p:grpSpPr>
      <p:sp>
        <p:nvSpPr>
          <p:cNvPr id="5" name="Forma libre 4">
            <a:extLst>
              <a:ext uri="{FF2B5EF4-FFF2-40B4-BE49-F238E27FC236}">
                <a16:creationId xmlns:a16="http://schemas.microsoft.com/office/drawing/2014/main" id="{93EB5CC0-893F-7E43-ABEC-FF257A4D7B5E}"/>
              </a:ext>
            </a:extLst>
          </p:cNvPr>
          <p:cNvSpPr/>
          <p:nvPr userDrawn="1"/>
        </p:nvSpPr>
        <p:spPr>
          <a:xfrm>
            <a:off x="7457444" y="40640"/>
            <a:ext cx="4785360" cy="6868160"/>
          </a:xfrm>
          <a:custGeom>
            <a:avLst/>
            <a:gdLst>
              <a:gd name="connsiteX0" fmla="*/ 15240 w 3589020"/>
              <a:gd name="connsiteY0" fmla="*/ 5090160 h 5151120"/>
              <a:gd name="connsiteX1" fmla="*/ 15240 w 3589020"/>
              <a:gd name="connsiteY1" fmla="*/ 1021080 h 5151120"/>
              <a:gd name="connsiteX2" fmla="*/ 3589020 w 3589020"/>
              <a:gd name="connsiteY2" fmla="*/ 0 h 5151120"/>
              <a:gd name="connsiteX3" fmla="*/ 3589020 w 3589020"/>
              <a:gd name="connsiteY3" fmla="*/ 5151120 h 5151120"/>
              <a:gd name="connsiteX4" fmla="*/ 0 w 3589020"/>
              <a:gd name="connsiteY4" fmla="*/ 5151120 h 5151120"/>
              <a:gd name="connsiteX5" fmla="*/ 15240 w 3589020"/>
              <a:gd name="connsiteY5" fmla="*/ 5090160 h 515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020" h="5151120">
                <a:moveTo>
                  <a:pt x="15240" y="5090160"/>
                </a:moveTo>
                <a:lnTo>
                  <a:pt x="15240" y="1021080"/>
                </a:lnTo>
                <a:lnTo>
                  <a:pt x="3589020" y="0"/>
                </a:lnTo>
                <a:lnTo>
                  <a:pt x="3589020" y="5151120"/>
                </a:lnTo>
                <a:lnTo>
                  <a:pt x="0" y="5151120"/>
                </a:lnTo>
                <a:lnTo>
                  <a:pt x="15240" y="50901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336006" y="1592921"/>
            <a:ext cx="7052606" cy="1648341"/>
          </a:xfrm>
          <a:prstGeom prst="rect">
            <a:avLst/>
          </a:prstGeom>
        </p:spPr>
        <p:txBody>
          <a:bodyPr vert="horz" lIns="0" tIns="0" rIns="0" bIns="0" rtlCol="0" anchor="t">
            <a:noAutofit/>
          </a:bodyPr>
          <a:lstStyle>
            <a:lvl1pPr>
              <a:defRPr sz="4000">
                <a:solidFill>
                  <a:schemeClr val="tx1"/>
                </a:solidFill>
              </a:defRPr>
            </a:lvl1pPr>
          </a:lstStyle>
          <a:p>
            <a:r>
              <a:rPr lang="es-ES" dirty="0"/>
              <a:t>Haga clic para título separata de nivel 1</a:t>
            </a:r>
          </a:p>
        </p:txBody>
      </p:sp>
      <p:sp>
        <p:nvSpPr>
          <p:cNvPr id="14" name="Marcador de contenido 2">
            <a:extLst>
              <a:ext uri="{FF2B5EF4-FFF2-40B4-BE49-F238E27FC236}">
                <a16:creationId xmlns:a16="http://schemas.microsoft.com/office/drawing/2014/main" id="{916D4C14-6CFE-7A40-86A8-480510420770}"/>
              </a:ext>
            </a:extLst>
          </p:cNvPr>
          <p:cNvSpPr>
            <a:spLocks noGrp="1"/>
          </p:cNvSpPr>
          <p:nvPr>
            <p:ph sz="quarter" idx="11" hasCustomPrompt="1"/>
          </p:nvPr>
        </p:nvSpPr>
        <p:spPr>
          <a:xfrm>
            <a:off x="8081439" y="1503242"/>
            <a:ext cx="3734647" cy="2021839"/>
          </a:xfrm>
          <a:prstGeom prst="rect">
            <a:avLst/>
          </a:prstGeom>
        </p:spPr>
        <p:txBody>
          <a:bodyPr/>
          <a:lstStyle>
            <a:lvl1pPr marL="0" indent="0" algn="ctr">
              <a:buNone/>
              <a:defRPr sz="15991">
                <a:solidFill>
                  <a:schemeClr val="bg1"/>
                </a:solidFill>
                <a:latin typeface="Playfair Display" pitchFamily="2" charset="77"/>
              </a:defRPr>
            </a:lvl1pPr>
          </a:lstStyle>
          <a:p>
            <a:r>
              <a:rPr lang="es-ES" dirty="0"/>
              <a:t>Nº</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1472604" y="6501346"/>
            <a:ext cx="382853" cy="3236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67" smtClean="0">
                <a:solidFill>
                  <a:schemeClr val="bg1"/>
                </a:solidFill>
              </a:rPr>
              <a:pPr algn="r"/>
              <a:t>‹Nº›</a:t>
            </a:fld>
            <a:endParaRPr lang="es-ES" sz="1067" dirty="0">
              <a:solidFill>
                <a:schemeClr val="bg1"/>
              </a:solidFill>
            </a:endParaRPr>
          </a:p>
        </p:txBody>
      </p:sp>
      <p:pic>
        <p:nvPicPr>
          <p:cNvPr id="15" name="Imagen 14"/>
          <p:cNvPicPr>
            <a:picLocks noChangeAspect="1"/>
          </p:cNvPicPr>
          <p:nvPr userDrawn="1"/>
        </p:nvPicPr>
        <p:blipFill>
          <a:blip r:embed="rId2">
            <a:lum bright="100000" contrast="-70000"/>
          </a:blip>
          <a:stretch>
            <a:fillRect/>
          </a:stretch>
        </p:blipFill>
        <p:spPr>
          <a:xfrm>
            <a:off x="8887261" y="6540533"/>
            <a:ext cx="1145182" cy="248840"/>
          </a:xfrm>
          <a:prstGeom prst="rect">
            <a:avLst/>
          </a:prstGeom>
        </p:spPr>
      </p:pic>
      <p:sp>
        <p:nvSpPr>
          <p:cNvPr id="9" name="Freeform 5">
            <a:extLst>
              <a:ext uri="{FF2B5EF4-FFF2-40B4-BE49-F238E27FC236}">
                <a16:creationId xmlns:a16="http://schemas.microsoft.com/office/drawing/2014/main" id="{26E4C2C5-0D36-E34C-9E34-75AB96E1F27C}"/>
              </a:ext>
            </a:extLst>
          </p:cNvPr>
          <p:cNvSpPr>
            <a:spLocks noEditPoints="1"/>
          </p:cNvSpPr>
          <p:nvPr userDrawn="1"/>
        </p:nvSpPr>
        <p:spPr bwMode="auto">
          <a:xfrm>
            <a:off x="336004" y="6506083"/>
            <a:ext cx="858185" cy="171408"/>
          </a:xfrm>
          <a:custGeom>
            <a:avLst/>
            <a:gdLst>
              <a:gd name="T0" fmla="*/ 1051 w 1701"/>
              <a:gd name="T1" fmla="*/ 298 h 337"/>
              <a:gd name="T2" fmla="*/ 967 w 1701"/>
              <a:gd name="T3" fmla="*/ 337 h 337"/>
              <a:gd name="T4" fmla="*/ 877 w 1701"/>
              <a:gd name="T5" fmla="*/ 262 h 337"/>
              <a:gd name="T6" fmla="*/ 906 w 1701"/>
              <a:gd name="T7" fmla="*/ 285 h 337"/>
              <a:gd name="T8" fmla="*/ 991 w 1701"/>
              <a:gd name="T9" fmla="*/ 309 h 337"/>
              <a:gd name="T10" fmla="*/ 1033 w 1701"/>
              <a:gd name="T11" fmla="*/ 263 h 337"/>
              <a:gd name="T12" fmla="*/ 926 w 1701"/>
              <a:gd name="T13" fmla="*/ 200 h 337"/>
              <a:gd name="T14" fmla="*/ 888 w 1701"/>
              <a:gd name="T15" fmla="*/ 112 h 337"/>
              <a:gd name="T16" fmla="*/ 967 w 1701"/>
              <a:gd name="T17" fmla="*/ 75 h 337"/>
              <a:gd name="T18" fmla="*/ 1056 w 1701"/>
              <a:gd name="T19" fmla="*/ 149 h 337"/>
              <a:gd name="T20" fmla="*/ 1013 w 1701"/>
              <a:gd name="T21" fmla="*/ 112 h 337"/>
              <a:gd name="T22" fmla="*/ 925 w 1701"/>
              <a:gd name="T23" fmla="*/ 108 h 337"/>
              <a:gd name="T24" fmla="*/ 913 w 1701"/>
              <a:gd name="T25" fmla="*/ 163 h 337"/>
              <a:gd name="T26" fmla="*/ 1046 w 1701"/>
              <a:gd name="T27" fmla="*/ 222 h 337"/>
              <a:gd name="T28" fmla="*/ 680 w 1701"/>
              <a:gd name="T29" fmla="*/ 86 h 337"/>
              <a:gd name="T30" fmla="*/ 656 w 1701"/>
              <a:gd name="T31" fmla="*/ 103 h 337"/>
              <a:gd name="T32" fmla="*/ 656 w 1701"/>
              <a:gd name="T33" fmla="*/ 103 h 337"/>
              <a:gd name="T34" fmla="*/ 632 w 1701"/>
              <a:gd name="T35" fmla="*/ 335 h 337"/>
              <a:gd name="T36" fmla="*/ 661 w 1701"/>
              <a:gd name="T37" fmla="*/ 137 h 337"/>
              <a:gd name="T38" fmla="*/ 722 w 1701"/>
              <a:gd name="T39" fmla="*/ 100 h 337"/>
              <a:gd name="T40" fmla="*/ 783 w 1701"/>
              <a:gd name="T41" fmla="*/ 140 h 337"/>
              <a:gd name="T42" fmla="*/ 810 w 1701"/>
              <a:gd name="T43" fmla="*/ 335 h 337"/>
              <a:gd name="T44" fmla="*/ 722 w 1701"/>
              <a:gd name="T45" fmla="*/ 75 h 337"/>
              <a:gd name="T46" fmla="*/ 1692 w 1701"/>
              <a:gd name="T47" fmla="*/ 298 h 337"/>
              <a:gd name="T48" fmla="*/ 1607 w 1701"/>
              <a:gd name="T49" fmla="*/ 256 h 337"/>
              <a:gd name="T50" fmla="*/ 1686 w 1701"/>
              <a:gd name="T51" fmla="*/ 101 h 337"/>
              <a:gd name="T52" fmla="*/ 1607 w 1701"/>
              <a:gd name="T53" fmla="*/ 78 h 337"/>
              <a:gd name="T54" fmla="*/ 1583 w 1701"/>
              <a:gd name="T55" fmla="*/ 257 h 337"/>
              <a:gd name="T56" fmla="*/ 248 w 1701"/>
              <a:gd name="T57" fmla="*/ 75 h 337"/>
              <a:gd name="T58" fmla="*/ 181 w 1701"/>
              <a:gd name="T59" fmla="*/ 98 h 337"/>
              <a:gd name="T60" fmla="*/ 92 w 1701"/>
              <a:gd name="T61" fmla="*/ 75 h 337"/>
              <a:gd name="T62" fmla="*/ 0 w 1701"/>
              <a:gd name="T63" fmla="*/ 164 h 337"/>
              <a:gd name="T64" fmla="*/ 25 w 1701"/>
              <a:gd name="T65" fmla="*/ 164 h 337"/>
              <a:gd name="T66" fmla="*/ 57 w 1701"/>
              <a:gd name="T67" fmla="*/ 106 h 337"/>
              <a:gd name="T68" fmla="*/ 124 w 1701"/>
              <a:gd name="T69" fmla="*/ 106 h 337"/>
              <a:gd name="T70" fmla="*/ 156 w 1701"/>
              <a:gd name="T71" fmla="*/ 164 h 337"/>
              <a:gd name="T72" fmla="*/ 182 w 1701"/>
              <a:gd name="T73" fmla="*/ 164 h 337"/>
              <a:gd name="T74" fmla="*/ 214 w 1701"/>
              <a:gd name="T75" fmla="*/ 106 h 337"/>
              <a:gd name="T76" fmla="*/ 281 w 1701"/>
              <a:gd name="T77" fmla="*/ 106 h 337"/>
              <a:gd name="T78" fmla="*/ 313 w 1701"/>
              <a:gd name="T79" fmla="*/ 164 h 337"/>
              <a:gd name="T80" fmla="*/ 338 w 1701"/>
              <a:gd name="T81" fmla="*/ 164 h 337"/>
              <a:gd name="T82" fmla="*/ 1522 w 1701"/>
              <a:gd name="T83" fmla="*/ 334 h 337"/>
              <a:gd name="T84" fmla="*/ 1522 w 1701"/>
              <a:gd name="T85" fmla="*/ 311 h 337"/>
              <a:gd name="T86" fmla="*/ 1381 w 1701"/>
              <a:gd name="T87" fmla="*/ 78 h 337"/>
              <a:gd name="T88" fmla="*/ 1381 w 1701"/>
              <a:gd name="T89" fmla="*/ 101 h 337"/>
              <a:gd name="T90" fmla="*/ 1381 w 1701"/>
              <a:gd name="T91" fmla="*/ 311 h 337"/>
              <a:gd name="T92" fmla="*/ 1381 w 1701"/>
              <a:gd name="T93" fmla="*/ 334 h 337"/>
              <a:gd name="T94" fmla="*/ 415 w 1701"/>
              <a:gd name="T95" fmla="*/ 78 h 337"/>
              <a:gd name="T96" fmla="*/ 415 w 1701"/>
              <a:gd name="T97" fmla="*/ 101 h 337"/>
              <a:gd name="T98" fmla="*/ 412 w 1701"/>
              <a:gd name="T99" fmla="*/ 311 h 337"/>
              <a:gd name="T100" fmla="*/ 556 w 1701"/>
              <a:gd name="T101" fmla="*/ 311 h 337"/>
              <a:gd name="T102" fmla="*/ 1297 w 1701"/>
              <a:gd name="T103" fmla="*/ 126 h 337"/>
              <a:gd name="T104" fmla="*/ 1288 w 1701"/>
              <a:gd name="T105" fmla="*/ 334 h 337"/>
              <a:gd name="T106" fmla="*/ 1280 w 1701"/>
              <a:gd name="T107" fmla="*/ 313 h 337"/>
              <a:gd name="T108" fmla="*/ 1148 w 1701"/>
              <a:gd name="T109" fmla="*/ 314 h 337"/>
              <a:gd name="T110" fmla="*/ 1130 w 1701"/>
              <a:gd name="T111" fmla="*/ 126 h 337"/>
              <a:gd name="T112" fmla="*/ 1250 w 1701"/>
              <a:gd name="T113" fmla="*/ 81 h 337"/>
              <a:gd name="T114" fmla="*/ 1278 w 1701"/>
              <a:gd name="T115" fmla="*/ 162 h 337"/>
              <a:gd name="T116" fmla="*/ 1166 w 1701"/>
              <a:gd name="T117" fmla="*/ 116 h 337"/>
              <a:gd name="T118" fmla="*/ 1152 w 1701"/>
              <a:gd name="T119" fmla="*/ 271 h 337"/>
              <a:gd name="T120" fmla="*/ 1214 w 1701"/>
              <a:gd name="T121" fmla="*/ 312 h 337"/>
              <a:gd name="T122" fmla="*/ 1275 w 1701"/>
              <a:gd name="T123" fmla="*/ 27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1" h="337">
                <a:moveTo>
                  <a:pt x="1046" y="222"/>
                </a:moveTo>
                <a:cubicBezTo>
                  <a:pt x="1054" y="233"/>
                  <a:pt x="1058" y="247"/>
                  <a:pt x="1058" y="263"/>
                </a:cubicBezTo>
                <a:cubicBezTo>
                  <a:pt x="1058" y="276"/>
                  <a:pt x="1056" y="288"/>
                  <a:pt x="1051" y="298"/>
                </a:cubicBezTo>
                <a:cubicBezTo>
                  <a:pt x="1046" y="307"/>
                  <a:pt x="1039" y="315"/>
                  <a:pt x="1031" y="321"/>
                </a:cubicBezTo>
                <a:cubicBezTo>
                  <a:pt x="1022" y="327"/>
                  <a:pt x="1013" y="331"/>
                  <a:pt x="1001" y="333"/>
                </a:cubicBezTo>
                <a:cubicBezTo>
                  <a:pt x="991" y="335"/>
                  <a:pt x="979" y="337"/>
                  <a:pt x="967" y="337"/>
                </a:cubicBezTo>
                <a:cubicBezTo>
                  <a:pt x="940" y="337"/>
                  <a:pt x="919" y="331"/>
                  <a:pt x="902" y="319"/>
                </a:cubicBezTo>
                <a:cubicBezTo>
                  <a:pt x="886" y="306"/>
                  <a:pt x="877" y="288"/>
                  <a:pt x="876" y="263"/>
                </a:cubicBezTo>
                <a:cubicBezTo>
                  <a:pt x="876" y="263"/>
                  <a:pt x="877" y="262"/>
                  <a:pt x="877" y="262"/>
                </a:cubicBezTo>
                <a:cubicBezTo>
                  <a:pt x="901" y="262"/>
                  <a:pt x="901" y="262"/>
                  <a:pt x="901" y="262"/>
                </a:cubicBezTo>
                <a:cubicBezTo>
                  <a:pt x="901" y="262"/>
                  <a:pt x="902" y="263"/>
                  <a:pt x="902" y="263"/>
                </a:cubicBezTo>
                <a:cubicBezTo>
                  <a:pt x="902" y="272"/>
                  <a:pt x="903" y="280"/>
                  <a:pt x="906" y="285"/>
                </a:cubicBezTo>
                <a:cubicBezTo>
                  <a:pt x="910" y="291"/>
                  <a:pt x="914" y="296"/>
                  <a:pt x="920" y="300"/>
                </a:cubicBezTo>
                <a:cubicBezTo>
                  <a:pt x="926" y="303"/>
                  <a:pt x="932" y="306"/>
                  <a:pt x="940" y="308"/>
                </a:cubicBezTo>
                <a:cubicBezTo>
                  <a:pt x="954" y="311"/>
                  <a:pt x="970" y="311"/>
                  <a:pt x="991" y="309"/>
                </a:cubicBezTo>
                <a:cubicBezTo>
                  <a:pt x="998" y="308"/>
                  <a:pt x="1005" y="306"/>
                  <a:pt x="1012" y="303"/>
                </a:cubicBezTo>
                <a:cubicBezTo>
                  <a:pt x="1018" y="299"/>
                  <a:pt x="1023" y="295"/>
                  <a:pt x="1027" y="288"/>
                </a:cubicBezTo>
                <a:cubicBezTo>
                  <a:pt x="1031" y="282"/>
                  <a:pt x="1033" y="274"/>
                  <a:pt x="1033" y="263"/>
                </a:cubicBezTo>
                <a:cubicBezTo>
                  <a:pt x="1033" y="254"/>
                  <a:pt x="1031" y="246"/>
                  <a:pt x="1026" y="238"/>
                </a:cubicBezTo>
                <a:cubicBezTo>
                  <a:pt x="1021" y="231"/>
                  <a:pt x="1013" y="226"/>
                  <a:pt x="1003" y="223"/>
                </a:cubicBezTo>
                <a:cubicBezTo>
                  <a:pt x="926" y="200"/>
                  <a:pt x="926" y="200"/>
                  <a:pt x="926" y="200"/>
                </a:cubicBezTo>
                <a:cubicBezTo>
                  <a:pt x="911" y="196"/>
                  <a:pt x="901" y="190"/>
                  <a:pt x="893" y="180"/>
                </a:cubicBezTo>
                <a:cubicBezTo>
                  <a:pt x="885" y="170"/>
                  <a:pt x="881" y="158"/>
                  <a:pt x="881" y="144"/>
                </a:cubicBezTo>
                <a:cubicBezTo>
                  <a:pt x="881" y="131"/>
                  <a:pt x="884" y="121"/>
                  <a:pt x="888" y="112"/>
                </a:cubicBezTo>
                <a:cubicBezTo>
                  <a:pt x="893" y="103"/>
                  <a:pt x="899" y="96"/>
                  <a:pt x="907" y="90"/>
                </a:cubicBezTo>
                <a:cubicBezTo>
                  <a:pt x="915" y="85"/>
                  <a:pt x="924" y="81"/>
                  <a:pt x="934" y="78"/>
                </a:cubicBezTo>
                <a:cubicBezTo>
                  <a:pt x="945" y="76"/>
                  <a:pt x="955" y="75"/>
                  <a:pt x="967" y="75"/>
                </a:cubicBezTo>
                <a:cubicBezTo>
                  <a:pt x="993" y="75"/>
                  <a:pt x="1014" y="81"/>
                  <a:pt x="1030" y="93"/>
                </a:cubicBezTo>
                <a:cubicBezTo>
                  <a:pt x="1047" y="105"/>
                  <a:pt x="1055" y="124"/>
                  <a:pt x="1056" y="148"/>
                </a:cubicBezTo>
                <a:cubicBezTo>
                  <a:pt x="1056" y="148"/>
                  <a:pt x="1056" y="149"/>
                  <a:pt x="1056" y="149"/>
                </a:cubicBezTo>
                <a:cubicBezTo>
                  <a:pt x="1032" y="149"/>
                  <a:pt x="1032" y="149"/>
                  <a:pt x="1032" y="149"/>
                </a:cubicBezTo>
                <a:cubicBezTo>
                  <a:pt x="1032" y="149"/>
                  <a:pt x="1032" y="148"/>
                  <a:pt x="1032" y="148"/>
                </a:cubicBezTo>
                <a:cubicBezTo>
                  <a:pt x="1031" y="131"/>
                  <a:pt x="1025" y="119"/>
                  <a:pt x="1013" y="112"/>
                </a:cubicBezTo>
                <a:cubicBezTo>
                  <a:pt x="1002" y="104"/>
                  <a:pt x="986" y="100"/>
                  <a:pt x="966" y="100"/>
                </a:cubicBezTo>
                <a:cubicBezTo>
                  <a:pt x="958" y="100"/>
                  <a:pt x="951" y="100"/>
                  <a:pt x="944" y="102"/>
                </a:cubicBezTo>
                <a:cubicBezTo>
                  <a:pt x="937" y="103"/>
                  <a:pt x="931" y="105"/>
                  <a:pt x="925" y="108"/>
                </a:cubicBezTo>
                <a:cubicBezTo>
                  <a:pt x="919" y="111"/>
                  <a:pt x="915" y="115"/>
                  <a:pt x="911" y="121"/>
                </a:cubicBezTo>
                <a:cubicBezTo>
                  <a:pt x="908" y="127"/>
                  <a:pt x="906" y="134"/>
                  <a:pt x="906" y="144"/>
                </a:cubicBezTo>
                <a:cubicBezTo>
                  <a:pt x="906" y="151"/>
                  <a:pt x="908" y="157"/>
                  <a:pt x="913" y="163"/>
                </a:cubicBezTo>
                <a:cubicBezTo>
                  <a:pt x="917" y="170"/>
                  <a:pt x="924" y="174"/>
                  <a:pt x="934" y="177"/>
                </a:cubicBezTo>
                <a:cubicBezTo>
                  <a:pt x="1011" y="199"/>
                  <a:pt x="1011" y="199"/>
                  <a:pt x="1011" y="199"/>
                </a:cubicBezTo>
                <a:cubicBezTo>
                  <a:pt x="1026" y="204"/>
                  <a:pt x="1038" y="211"/>
                  <a:pt x="1046" y="222"/>
                </a:cubicBezTo>
                <a:close/>
                <a:moveTo>
                  <a:pt x="722" y="75"/>
                </a:moveTo>
                <a:cubicBezTo>
                  <a:pt x="715" y="75"/>
                  <a:pt x="708" y="76"/>
                  <a:pt x="701" y="78"/>
                </a:cubicBezTo>
                <a:cubicBezTo>
                  <a:pt x="694" y="79"/>
                  <a:pt x="687" y="82"/>
                  <a:pt x="680" y="86"/>
                </a:cubicBezTo>
                <a:cubicBezTo>
                  <a:pt x="673" y="89"/>
                  <a:pt x="667" y="93"/>
                  <a:pt x="662" y="98"/>
                </a:cubicBezTo>
                <a:cubicBezTo>
                  <a:pt x="660" y="100"/>
                  <a:pt x="658" y="101"/>
                  <a:pt x="656" y="103"/>
                </a:cubicBezTo>
                <a:cubicBezTo>
                  <a:pt x="656" y="103"/>
                  <a:pt x="656" y="103"/>
                  <a:pt x="656" y="103"/>
                </a:cubicBezTo>
                <a:cubicBezTo>
                  <a:pt x="656" y="103"/>
                  <a:pt x="656" y="103"/>
                  <a:pt x="656" y="103"/>
                </a:cubicBezTo>
                <a:cubicBezTo>
                  <a:pt x="656" y="103"/>
                  <a:pt x="656" y="103"/>
                  <a:pt x="656" y="103"/>
                </a:cubicBezTo>
                <a:cubicBezTo>
                  <a:pt x="656" y="103"/>
                  <a:pt x="656" y="103"/>
                  <a:pt x="656" y="103"/>
                </a:cubicBezTo>
                <a:cubicBezTo>
                  <a:pt x="643" y="78"/>
                  <a:pt x="643" y="78"/>
                  <a:pt x="643" y="78"/>
                </a:cubicBezTo>
                <a:cubicBezTo>
                  <a:pt x="632" y="78"/>
                  <a:pt x="632" y="78"/>
                  <a:pt x="632" y="78"/>
                </a:cubicBezTo>
                <a:cubicBezTo>
                  <a:pt x="632" y="335"/>
                  <a:pt x="632" y="335"/>
                  <a:pt x="632" y="335"/>
                </a:cubicBezTo>
                <a:cubicBezTo>
                  <a:pt x="656" y="335"/>
                  <a:pt x="656" y="335"/>
                  <a:pt x="656" y="335"/>
                </a:cubicBezTo>
                <a:cubicBezTo>
                  <a:pt x="656" y="162"/>
                  <a:pt x="656" y="162"/>
                  <a:pt x="656" y="162"/>
                </a:cubicBezTo>
                <a:cubicBezTo>
                  <a:pt x="656" y="152"/>
                  <a:pt x="658" y="144"/>
                  <a:pt x="661" y="137"/>
                </a:cubicBezTo>
                <a:cubicBezTo>
                  <a:pt x="664" y="129"/>
                  <a:pt x="669" y="122"/>
                  <a:pt x="674" y="117"/>
                </a:cubicBezTo>
                <a:cubicBezTo>
                  <a:pt x="680" y="112"/>
                  <a:pt x="687" y="108"/>
                  <a:pt x="695" y="105"/>
                </a:cubicBezTo>
                <a:cubicBezTo>
                  <a:pt x="703" y="102"/>
                  <a:pt x="712" y="100"/>
                  <a:pt x="722" y="100"/>
                </a:cubicBezTo>
                <a:cubicBezTo>
                  <a:pt x="735" y="100"/>
                  <a:pt x="745" y="102"/>
                  <a:pt x="754" y="106"/>
                </a:cubicBezTo>
                <a:cubicBezTo>
                  <a:pt x="762" y="110"/>
                  <a:pt x="769" y="115"/>
                  <a:pt x="773" y="120"/>
                </a:cubicBezTo>
                <a:cubicBezTo>
                  <a:pt x="778" y="126"/>
                  <a:pt x="781" y="133"/>
                  <a:pt x="783" y="140"/>
                </a:cubicBezTo>
                <a:cubicBezTo>
                  <a:pt x="785" y="149"/>
                  <a:pt x="786" y="156"/>
                  <a:pt x="786" y="163"/>
                </a:cubicBezTo>
                <a:cubicBezTo>
                  <a:pt x="786" y="335"/>
                  <a:pt x="786" y="335"/>
                  <a:pt x="786" y="335"/>
                </a:cubicBezTo>
                <a:cubicBezTo>
                  <a:pt x="810" y="335"/>
                  <a:pt x="810" y="335"/>
                  <a:pt x="810" y="335"/>
                </a:cubicBezTo>
                <a:cubicBezTo>
                  <a:pt x="810" y="163"/>
                  <a:pt x="810" y="163"/>
                  <a:pt x="810" y="163"/>
                </a:cubicBezTo>
                <a:cubicBezTo>
                  <a:pt x="810" y="135"/>
                  <a:pt x="802" y="113"/>
                  <a:pt x="787" y="98"/>
                </a:cubicBezTo>
                <a:cubicBezTo>
                  <a:pt x="771" y="83"/>
                  <a:pt x="749" y="75"/>
                  <a:pt x="722" y="75"/>
                </a:cubicBezTo>
                <a:close/>
                <a:moveTo>
                  <a:pt x="1650" y="337"/>
                </a:moveTo>
                <a:cubicBezTo>
                  <a:pt x="1672" y="337"/>
                  <a:pt x="1689" y="331"/>
                  <a:pt x="1701" y="321"/>
                </a:cubicBezTo>
                <a:cubicBezTo>
                  <a:pt x="1692" y="298"/>
                  <a:pt x="1692" y="298"/>
                  <a:pt x="1692" y="298"/>
                </a:cubicBezTo>
                <a:cubicBezTo>
                  <a:pt x="1683" y="306"/>
                  <a:pt x="1670" y="313"/>
                  <a:pt x="1650" y="313"/>
                </a:cubicBezTo>
                <a:cubicBezTo>
                  <a:pt x="1636" y="313"/>
                  <a:pt x="1625" y="308"/>
                  <a:pt x="1618" y="300"/>
                </a:cubicBezTo>
                <a:cubicBezTo>
                  <a:pt x="1611" y="291"/>
                  <a:pt x="1607" y="277"/>
                  <a:pt x="1607" y="256"/>
                </a:cubicBezTo>
                <a:cubicBezTo>
                  <a:pt x="1607" y="101"/>
                  <a:pt x="1607" y="101"/>
                  <a:pt x="1607" y="101"/>
                </a:cubicBezTo>
                <a:cubicBezTo>
                  <a:pt x="1685" y="101"/>
                  <a:pt x="1685" y="101"/>
                  <a:pt x="1685" y="101"/>
                </a:cubicBezTo>
                <a:cubicBezTo>
                  <a:pt x="1686" y="101"/>
                  <a:pt x="1686" y="101"/>
                  <a:pt x="1686" y="101"/>
                </a:cubicBezTo>
                <a:cubicBezTo>
                  <a:pt x="1686" y="78"/>
                  <a:pt x="1686" y="78"/>
                  <a:pt x="1686" y="78"/>
                </a:cubicBezTo>
                <a:cubicBezTo>
                  <a:pt x="1686" y="78"/>
                  <a:pt x="1686" y="78"/>
                  <a:pt x="1685" y="78"/>
                </a:cubicBezTo>
                <a:cubicBezTo>
                  <a:pt x="1607" y="78"/>
                  <a:pt x="1607" y="78"/>
                  <a:pt x="1607" y="78"/>
                </a:cubicBezTo>
                <a:cubicBezTo>
                  <a:pt x="1607" y="0"/>
                  <a:pt x="1607" y="0"/>
                  <a:pt x="1607" y="0"/>
                </a:cubicBezTo>
                <a:cubicBezTo>
                  <a:pt x="1583" y="0"/>
                  <a:pt x="1583" y="0"/>
                  <a:pt x="1583" y="0"/>
                </a:cubicBezTo>
                <a:cubicBezTo>
                  <a:pt x="1583" y="257"/>
                  <a:pt x="1583" y="257"/>
                  <a:pt x="1583" y="257"/>
                </a:cubicBezTo>
                <a:cubicBezTo>
                  <a:pt x="1583" y="284"/>
                  <a:pt x="1589" y="304"/>
                  <a:pt x="1600" y="317"/>
                </a:cubicBezTo>
                <a:cubicBezTo>
                  <a:pt x="1612" y="330"/>
                  <a:pt x="1629" y="337"/>
                  <a:pt x="1650" y="337"/>
                </a:cubicBezTo>
                <a:close/>
                <a:moveTo>
                  <a:pt x="248" y="75"/>
                </a:moveTo>
                <a:cubicBezTo>
                  <a:pt x="248" y="75"/>
                  <a:pt x="248" y="75"/>
                  <a:pt x="248" y="75"/>
                </a:cubicBezTo>
                <a:cubicBezTo>
                  <a:pt x="247" y="75"/>
                  <a:pt x="247" y="75"/>
                  <a:pt x="247" y="75"/>
                </a:cubicBezTo>
                <a:cubicBezTo>
                  <a:pt x="219" y="75"/>
                  <a:pt x="197" y="83"/>
                  <a:pt x="181" y="98"/>
                </a:cubicBezTo>
                <a:cubicBezTo>
                  <a:pt x="176" y="103"/>
                  <a:pt x="172" y="108"/>
                  <a:pt x="169" y="114"/>
                </a:cubicBezTo>
                <a:cubicBezTo>
                  <a:pt x="166" y="108"/>
                  <a:pt x="162" y="103"/>
                  <a:pt x="157" y="98"/>
                </a:cubicBezTo>
                <a:cubicBezTo>
                  <a:pt x="141" y="83"/>
                  <a:pt x="120" y="75"/>
                  <a:pt x="92" y="75"/>
                </a:cubicBezTo>
                <a:cubicBezTo>
                  <a:pt x="90" y="75"/>
                  <a:pt x="90" y="75"/>
                  <a:pt x="90" y="75"/>
                </a:cubicBezTo>
                <a:cubicBezTo>
                  <a:pt x="62" y="75"/>
                  <a:pt x="40" y="83"/>
                  <a:pt x="24" y="98"/>
                </a:cubicBezTo>
                <a:cubicBezTo>
                  <a:pt x="8" y="114"/>
                  <a:pt x="0" y="136"/>
                  <a:pt x="0" y="164"/>
                </a:cubicBezTo>
                <a:cubicBezTo>
                  <a:pt x="0" y="335"/>
                  <a:pt x="0" y="335"/>
                  <a:pt x="0" y="335"/>
                </a:cubicBezTo>
                <a:cubicBezTo>
                  <a:pt x="25" y="335"/>
                  <a:pt x="25" y="335"/>
                  <a:pt x="25" y="335"/>
                </a:cubicBezTo>
                <a:cubicBezTo>
                  <a:pt x="25" y="164"/>
                  <a:pt x="25" y="164"/>
                  <a:pt x="25" y="164"/>
                </a:cubicBezTo>
                <a:cubicBezTo>
                  <a:pt x="25" y="156"/>
                  <a:pt x="26" y="149"/>
                  <a:pt x="27" y="141"/>
                </a:cubicBezTo>
                <a:cubicBezTo>
                  <a:pt x="29" y="134"/>
                  <a:pt x="33" y="127"/>
                  <a:pt x="37" y="121"/>
                </a:cubicBezTo>
                <a:cubicBezTo>
                  <a:pt x="42" y="115"/>
                  <a:pt x="49" y="110"/>
                  <a:pt x="57" y="106"/>
                </a:cubicBezTo>
                <a:cubicBezTo>
                  <a:pt x="65" y="102"/>
                  <a:pt x="76" y="100"/>
                  <a:pt x="89" y="100"/>
                </a:cubicBezTo>
                <a:cubicBezTo>
                  <a:pt x="89" y="100"/>
                  <a:pt x="90" y="100"/>
                  <a:pt x="91" y="100"/>
                </a:cubicBezTo>
                <a:cubicBezTo>
                  <a:pt x="104" y="100"/>
                  <a:pt x="115" y="102"/>
                  <a:pt x="124" y="106"/>
                </a:cubicBezTo>
                <a:cubicBezTo>
                  <a:pt x="132" y="110"/>
                  <a:pt x="139" y="115"/>
                  <a:pt x="143" y="121"/>
                </a:cubicBezTo>
                <a:cubicBezTo>
                  <a:pt x="148" y="127"/>
                  <a:pt x="151" y="133"/>
                  <a:pt x="153" y="141"/>
                </a:cubicBezTo>
                <a:cubicBezTo>
                  <a:pt x="155" y="149"/>
                  <a:pt x="156" y="157"/>
                  <a:pt x="156" y="164"/>
                </a:cubicBezTo>
                <a:cubicBezTo>
                  <a:pt x="156" y="335"/>
                  <a:pt x="156" y="335"/>
                  <a:pt x="156" y="335"/>
                </a:cubicBezTo>
                <a:cubicBezTo>
                  <a:pt x="182" y="335"/>
                  <a:pt x="182" y="335"/>
                  <a:pt x="182" y="335"/>
                </a:cubicBezTo>
                <a:cubicBezTo>
                  <a:pt x="182" y="164"/>
                  <a:pt x="182" y="164"/>
                  <a:pt x="182" y="164"/>
                </a:cubicBezTo>
                <a:cubicBezTo>
                  <a:pt x="182" y="157"/>
                  <a:pt x="183" y="149"/>
                  <a:pt x="185" y="141"/>
                </a:cubicBezTo>
                <a:cubicBezTo>
                  <a:pt x="186" y="134"/>
                  <a:pt x="190" y="127"/>
                  <a:pt x="194" y="121"/>
                </a:cubicBezTo>
                <a:cubicBezTo>
                  <a:pt x="199" y="115"/>
                  <a:pt x="206" y="110"/>
                  <a:pt x="214" y="106"/>
                </a:cubicBezTo>
                <a:cubicBezTo>
                  <a:pt x="222" y="102"/>
                  <a:pt x="233" y="100"/>
                  <a:pt x="246" y="100"/>
                </a:cubicBezTo>
                <a:cubicBezTo>
                  <a:pt x="247" y="100"/>
                  <a:pt x="247" y="100"/>
                  <a:pt x="248" y="100"/>
                </a:cubicBezTo>
                <a:cubicBezTo>
                  <a:pt x="262" y="100"/>
                  <a:pt x="273" y="102"/>
                  <a:pt x="281" y="106"/>
                </a:cubicBezTo>
                <a:cubicBezTo>
                  <a:pt x="289" y="110"/>
                  <a:pt x="296" y="115"/>
                  <a:pt x="301" y="121"/>
                </a:cubicBezTo>
                <a:cubicBezTo>
                  <a:pt x="305" y="127"/>
                  <a:pt x="309" y="134"/>
                  <a:pt x="311" y="141"/>
                </a:cubicBezTo>
                <a:cubicBezTo>
                  <a:pt x="312" y="149"/>
                  <a:pt x="313" y="157"/>
                  <a:pt x="313" y="164"/>
                </a:cubicBezTo>
                <a:cubicBezTo>
                  <a:pt x="313" y="335"/>
                  <a:pt x="313" y="335"/>
                  <a:pt x="313" y="335"/>
                </a:cubicBezTo>
                <a:cubicBezTo>
                  <a:pt x="338" y="335"/>
                  <a:pt x="338" y="335"/>
                  <a:pt x="338" y="335"/>
                </a:cubicBezTo>
                <a:cubicBezTo>
                  <a:pt x="338" y="164"/>
                  <a:pt x="338" y="164"/>
                  <a:pt x="338" y="164"/>
                </a:cubicBezTo>
                <a:cubicBezTo>
                  <a:pt x="338" y="136"/>
                  <a:pt x="330" y="114"/>
                  <a:pt x="314" y="98"/>
                </a:cubicBezTo>
                <a:cubicBezTo>
                  <a:pt x="298" y="83"/>
                  <a:pt x="276" y="75"/>
                  <a:pt x="248" y="75"/>
                </a:cubicBezTo>
                <a:close/>
                <a:moveTo>
                  <a:pt x="1522" y="334"/>
                </a:moveTo>
                <a:cubicBezTo>
                  <a:pt x="1523" y="334"/>
                  <a:pt x="1523" y="334"/>
                  <a:pt x="1524" y="334"/>
                </a:cubicBezTo>
                <a:cubicBezTo>
                  <a:pt x="1524" y="311"/>
                  <a:pt x="1524" y="311"/>
                  <a:pt x="1524" y="311"/>
                </a:cubicBezTo>
                <a:cubicBezTo>
                  <a:pt x="1523" y="311"/>
                  <a:pt x="1523" y="311"/>
                  <a:pt x="1522" y="311"/>
                </a:cubicBezTo>
                <a:cubicBezTo>
                  <a:pt x="1472" y="311"/>
                  <a:pt x="1472" y="311"/>
                  <a:pt x="1472" y="311"/>
                </a:cubicBezTo>
                <a:cubicBezTo>
                  <a:pt x="1472" y="78"/>
                  <a:pt x="1472" y="78"/>
                  <a:pt x="1472" y="78"/>
                </a:cubicBezTo>
                <a:cubicBezTo>
                  <a:pt x="1381" y="78"/>
                  <a:pt x="1381" y="78"/>
                  <a:pt x="1381" y="78"/>
                </a:cubicBezTo>
                <a:cubicBezTo>
                  <a:pt x="1380" y="78"/>
                  <a:pt x="1380" y="78"/>
                  <a:pt x="1380" y="78"/>
                </a:cubicBezTo>
                <a:cubicBezTo>
                  <a:pt x="1380" y="101"/>
                  <a:pt x="1380" y="101"/>
                  <a:pt x="1380" y="101"/>
                </a:cubicBezTo>
                <a:cubicBezTo>
                  <a:pt x="1380" y="101"/>
                  <a:pt x="1380" y="101"/>
                  <a:pt x="1381" y="101"/>
                </a:cubicBezTo>
                <a:cubicBezTo>
                  <a:pt x="1447" y="101"/>
                  <a:pt x="1447" y="101"/>
                  <a:pt x="1447" y="101"/>
                </a:cubicBezTo>
                <a:cubicBezTo>
                  <a:pt x="1447" y="311"/>
                  <a:pt x="1447" y="311"/>
                  <a:pt x="1447" y="311"/>
                </a:cubicBezTo>
                <a:cubicBezTo>
                  <a:pt x="1381" y="311"/>
                  <a:pt x="1381" y="311"/>
                  <a:pt x="1381" y="311"/>
                </a:cubicBezTo>
                <a:cubicBezTo>
                  <a:pt x="1380" y="311"/>
                  <a:pt x="1380" y="311"/>
                  <a:pt x="1380" y="311"/>
                </a:cubicBezTo>
                <a:cubicBezTo>
                  <a:pt x="1380" y="334"/>
                  <a:pt x="1380" y="334"/>
                  <a:pt x="1380" y="334"/>
                </a:cubicBezTo>
                <a:cubicBezTo>
                  <a:pt x="1380" y="334"/>
                  <a:pt x="1380" y="334"/>
                  <a:pt x="1381" y="334"/>
                </a:cubicBezTo>
                <a:lnTo>
                  <a:pt x="1522" y="334"/>
                </a:lnTo>
                <a:close/>
                <a:moveTo>
                  <a:pt x="507" y="78"/>
                </a:moveTo>
                <a:cubicBezTo>
                  <a:pt x="415" y="78"/>
                  <a:pt x="415" y="78"/>
                  <a:pt x="415" y="78"/>
                </a:cubicBezTo>
                <a:cubicBezTo>
                  <a:pt x="414" y="78"/>
                  <a:pt x="413" y="78"/>
                  <a:pt x="412" y="79"/>
                </a:cubicBezTo>
                <a:cubicBezTo>
                  <a:pt x="412" y="101"/>
                  <a:pt x="412" y="101"/>
                  <a:pt x="412" y="101"/>
                </a:cubicBezTo>
                <a:cubicBezTo>
                  <a:pt x="413" y="101"/>
                  <a:pt x="414" y="101"/>
                  <a:pt x="415" y="101"/>
                </a:cubicBezTo>
                <a:cubicBezTo>
                  <a:pt x="482" y="101"/>
                  <a:pt x="482" y="101"/>
                  <a:pt x="482" y="101"/>
                </a:cubicBezTo>
                <a:cubicBezTo>
                  <a:pt x="482" y="311"/>
                  <a:pt x="482" y="311"/>
                  <a:pt x="482" y="311"/>
                </a:cubicBezTo>
                <a:cubicBezTo>
                  <a:pt x="412" y="311"/>
                  <a:pt x="412" y="311"/>
                  <a:pt x="412" y="311"/>
                </a:cubicBezTo>
                <a:cubicBezTo>
                  <a:pt x="412" y="334"/>
                  <a:pt x="412" y="334"/>
                  <a:pt x="412" y="334"/>
                </a:cubicBezTo>
                <a:cubicBezTo>
                  <a:pt x="413" y="334"/>
                  <a:pt x="556" y="334"/>
                  <a:pt x="556" y="334"/>
                </a:cubicBezTo>
                <a:cubicBezTo>
                  <a:pt x="556" y="311"/>
                  <a:pt x="556" y="311"/>
                  <a:pt x="556" y="311"/>
                </a:cubicBezTo>
                <a:cubicBezTo>
                  <a:pt x="507" y="311"/>
                  <a:pt x="507" y="311"/>
                  <a:pt x="507" y="311"/>
                </a:cubicBezTo>
                <a:lnTo>
                  <a:pt x="507" y="78"/>
                </a:lnTo>
                <a:close/>
                <a:moveTo>
                  <a:pt x="1297" y="126"/>
                </a:moveTo>
                <a:cubicBezTo>
                  <a:pt x="1301" y="137"/>
                  <a:pt x="1303" y="149"/>
                  <a:pt x="1303" y="162"/>
                </a:cubicBezTo>
                <a:cubicBezTo>
                  <a:pt x="1303" y="334"/>
                  <a:pt x="1303" y="334"/>
                  <a:pt x="1303" y="334"/>
                </a:cubicBezTo>
                <a:cubicBezTo>
                  <a:pt x="1288" y="334"/>
                  <a:pt x="1288" y="334"/>
                  <a:pt x="1288" y="334"/>
                </a:cubicBezTo>
                <a:cubicBezTo>
                  <a:pt x="1280" y="314"/>
                  <a:pt x="1280" y="314"/>
                  <a:pt x="1280" y="314"/>
                </a:cubicBezTo>
                <a:cubicBezTo>
                  <a:pt x="1280" y="315"/>
                  <a:pt x="1280" y="315"/>
                  <a:pt x="1280" y="315"/>
                </a:cubicBezTo>
                <a:cubicBezTo>
                  <a:pt x="1280" y="313"/>
                  <a:pt x="1280" y="313"/>
                  <a:pt x="1280" y="313"/>
                </a:cubicBezTo>
                <a:cubicBezTo>
                  <a:pt x="1280" y="314"/>
                  <a:pt x="1279" y="314"/>
                  <a:pt x="1279" y="314"/>
                </a:cubicBezTo>
                <a:cubicBezTo>
                  <a:pt x="1263" y="329"/>
                  <a:pt x="1241" y="337"/>
                  <a:pt x="1214" y="337"/>
                </a:cubicBezTo>
                <a:cubicBezTo>
                  <a:pt x="1186" y="337"/>
                  <a:pt x="1164" y="329"/>
                  <a:pt x="1148" y="314"/>
                </a:cubicBezTo>
                <a:cubicBezTo>
                  <a:pt x="1132" y="299"/>
                  <a:pt x="1124" y="277"/>
                  <a:pt x="1124" y="249"/>
                </a:cubicBezTo>
                <a:cubicBezTo>
                  <a:pt x="1124" y="162"/>
                  <a:pt x="1124" y="162"/>
                  <a:pt x="1124" y="162"/>
                </a:cubicBezTo>
                <a:cubicBezTo>
                  <a:pt x="1124" y="149"/>
                  <a:pt x="1126" y="137"/>
                  <a:pt x="1130" y="126"/>
                </a:cubicBezTo>
                <a:cubicBezTo>
                  <a:pt x="1135" y="116"/>
                  <a:pt x="1141" y="106"/>
                  <a:pt x="1148" y="99"/>
                </a:cubicBezTo>
                <a:cubicBezTo>
                  <a:pt x="1156" y="91"/>
                  <a:pt x="1165" y="85"/>
                  <a:pt x="1177" y="81"/>
                </a:cubicBezTo>
                <a:cubicBezTo>
                  <a:pt x="1199" y="73"/>
                  <a:pt x="1228" y="73"/>
                  <a:pt x="1250" y="81"/>
                </a:cubicBezTo>
                <a:cubicBezTo>
                  <a:pt x="1262" y="85"/>
                  <a:pt x="1271" y="91"/>
                  <a:pt x="1279" y="99"/>
                </a:cubicBezTo>
                <a:cubicBezTo>
                  <a:pt x="1286" y="106"/>
                  <a:pt x="1293" y="116"/>
                  <a:pt x="1297" y="126"/>
                </a:cubicBezTo>
                <a:close/>
                <a:moveTo>
                  <a:pt x="1278" y="162"/>
                </a:moveTo>
                <a:cubicBezTo>
                  <a:pt x="1278" y="143"/>
                  <a:pt x="1272" y="127"/>
                  <a:pt x="1261" y="116"/>
                </a:cubicBezTo>
                <a:cubicBezTo>
                  <a:pt x="1250" y="105"/>
                  <a:pt x="1234" y="100"/>
                  <a:pt x="1214" y="100"/>
                </a:cubicBezTo>
                <a:cubicBezTo>
                  <a:pt x="1193" y="100"/>
                  <a:pt x="1177" y="105"/>
                  <a:pt x="1166" y="116"/>
                </a:cubicBezTo>
                <a:cubicBezTo>
                  <a:pt x="1155" y="127"/>
                  <a:pt x="1149" y="142"/>
                  <a:pt x="1149" y="162"/>
                </a:cubicBezTo>
                <a:cubicBezTo>
                  <a:pt x="1149" y="249"/>
                  <a:pt x="1149" y="249"/>
                  <a:pt x="1149" y="249"/>
                </a:cubicBezTo>
                <a:cubicBezTo>
                  <a:pt x="1149" y="256"/>
                  <a:pt x="1150" y="263"/>
                  <a:pt x="1152" y="271"/>
                </a:cubicBezTo>
                <a:cubicBezTo>
                  <a:pt x="1154" y="278"/>
                  <a:pt x="1157" y="285"/>
                  <a:pt x="1162" y="291"/>
                </a:cubicBezTo>
                <a:cubicBezTo>
                  <a:pt x="1166" y="297"/>
                  <a:pt x="1173" y="302"/>
                  <a:pt x="1181" y="306"/>
                </a:cubicBezTo>
                <a:cubicBezTo>
                  <a:pt x="1189" y="310"/>
                  <a:pt x="1200" y="312"/>
                  <a:pt x="1214" y="312"/>
                </a:cubicBezTo>
                <a:cubicBezTo>
                  <a:pt x="1227" y="312"/>
                  <a:pt x="1238" y="310"/>
                  <a:pt x="1246" y="306"/>
                </a:cubicBezTo>
                <a:cubicBezTo>
                  <a:pt x="1255" y="302"/>
                  <a:pt x="1261" y="297"/>
                  <a:pt x="1266" y="291"/>
                </a:cubicBezTo>
                <a:cubicBezTo>
                  <a:pt x="1270" y="285"/>
                  <a:pt x="1273" y="278"/>
                  <a:pt x="1275" y="271"/>
                </a:cubicBezTo>
                <a:cubicBezTo>
                  <a:pt x="1277" y="263"/>
                  <a:pt x="1278" y="256"/>
                  <a:pt x="1278" y="249"/>
                </a:cubicBezTo>
                <a:lnTo>
                  <a:pt x="1278" y="162"/>
                </a:lnTo>
                <a:close/>
              </a:path>
            </a:pathLst>
          </a:custGeom>
          <a:solidFill>
            <a:srgbClr val="1A3B47"/>
          </a:solidFill>
          <a:ln>
            <a:noFill/>
          </a:ln>
        </p:spPr>
        <p:txBody>
          <a:bodyPr vert="horz" wrap="square" lIns="121858" tIns="60928" rIns="121858" bIns="60928" numCol="1" anchor="t" anchorCtr="0" compatLnSpc="1">
            <a:prstTxWarp prst="textNoShape">
              <a:avLst/>
            </a:prstTxWarp>
          </a:bodyPr>
          <a:lstStyle/>
          <a:p>
            <a:endParaRPr lang="es-ES" sz="2396" dirty="0"/>
          </a:p>
        </p:txBody>
      </p:sp>
      <p:sp>
        <p:nvSpPr>
          <p:cNvPr id="12" name="Marcador de texto 2"/>
          <p:cNvSpPr>
            <a:spLocks noGrp="1"/>
          </p:cNvSpPr>
          <p:nvPr>
            <p:ph type="body" sz="quarter" idx="12" hasCustomPrompt="1"/>
          </p:nvPr>
        </p:nvSpPr>
        <p:spPr>
          <a:xfrm>
            <a:off x="336000" y="3770676"/>
            <a:ext cx="5760000" cy="2634888"/>
          </a:xfrm>
          <a:prstGeom prst="rect">
            <a:avLst/>
          </a:prstGeom>
        </p:spPr>
        <p:txBody>
          <a:bodyPr lIns="0" tIns="0" rIns="0" bIns="0"/>
          <a:lstStyle>
            <a:lvl1pPr marL="0" indent="0">
              <a:lnSpc>
                <a:spcPct val="100000"/>
              </a:lnSpc>
              <a:spcBef>
                <a:spcPts val="800"/>
              </a:spcBef>
              <a:buNone/>
              <a:defRPr sz="1600"/>
            </a:lvl1pPr>
            <a:lvl2pPr marL="456965" indent="0">
              <a:buNone/>
              <a:defRPr/>
            </a:lvl2pPr>
            <a:lvl3pPr marL="913930" indent="0">
              <a:buNone/>
              <a:defRPr/>
            </a:lvl3pPr>
            <a:lvl4pPr marL="1370896" indent="0">
              <a:buNone/>
              <a:defRPr/>
            </a:lvl4pPr>
            <a:lvl5pPr marL="1827863" indent="0">
              <a:buNone/>
              <a:defRPr/>
            </a:lvl5pPr>
          </a:lstStyle>
          <a:p>
            <a:pPr lvl="0"/>
            <a:r>
              <a:rPr lang="es-ES" dirty="0"/>
              <a:t>Editar el subtitulo</a:t>
            </a:r>
          </a:p>
          <a:p>
            <a:pPr lvl="0"/>
            <a:endParaRPr lang="es-ES" dirty="0"/>
          </a:p>
          <a:p>
            <a:pPr lvl="0"/>
            <a:endParaRPr lang="es-ES" dirty="0"/>
          </a:p>
        </p:txBody>
      </p:sp>
    </p:spTree>
    <p:extLst>
      <p:ext uri="{BB962C8B-B14F-4D97-AF65-F5344CB8AC3E}">
        <p14:creationId xmlns:p14="http://schemas.microsoft.com/office/powerpoint/2010/main" val="15282007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49"/>
            </p:custDataLst>
            <p:extLst>
              <p:ext uri="{D42A27DB-BD31-4B8C-83A1-F6EECF244321}">
                <p14:modId xmlns:p14="http://schemas.microsoft.com/office/powerpoint/2010/main" val="27172250"/>
              </p:ext>
            </p:extLst>
          </p:nvPr>
        </p:nvGraphicFramePr>
        <p:xfrm>
          <a:off x="1588" y="1591"/>
          <a:ext cx="1588" cy="1587"/>
        </p:xfrm>
        <a:graphic>
          <a:graphicData uri="http://schemas.openxmlformats.org/presentationml/2006/ole">
            <mc:AlternateContent xmlns:mc="http://schemas.openxmlformats.org/markup-compatibility/2006">
              <mc:Choice xmlns:v="urn:schemas-microsoft-com:vml" Requires="v">
                <p:oleObj name="Diapositiva de think-cell" r:id="rId50" imgW="270" imgH="270" progId="TCLayout.ActiveDocument.1">
                  <p:embed/>
                </p:oleObj>
              </mc:Choice>
              <mc:Fallback>
                <p:oleObj name="Diapositiva de think-cell" r:id="rId50" imgW="270" imgH="270" progId="TCLayout.ActiveDocument.1">
                  <p:embed/>
                  <p:pic>
                    <p:nvPicPr>
                      <p:cNvPr id="0" name=""/>
                      <p:cNvPicPr/>
                      <p:nvPr/>
                    </p:nvPicPr>
                    <p:blipFill>
                      <a:blip r:embed="rId51"/>
                      <a:stretch>
                        <a:fillRect/>
                      </a:stretch>
                    </p:blipFill>
                    <p:spPr>
                      <a:xfrm>
                        <a:off x="1588" y="1591"/>
                        <a:ext cx="1588" cy="1587"/>
                      </a:xfrm>
                      <a:prstGeom prst="rect">
                        <a:avLst/>
                      </a:prstGeom>
                    </p:spPr>
                  </p:pic>
                </p:oleObj>
              </mc:Fallback>
            </mc:AlternateContent>
          </a:graphicData>
        </a:graphic>
      </p:graphicFrame>
    </p:spTree>
    <p:extLst>
      <p:ext uri="{BB962C8B-B14F-4D97-AF65-F5344CB8AC3E}">
        <p14:creationId xmlns:p14="http://schemas.microsoft.com/office/powerpoint/2010/main" val="98678754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98" r:id="rId4"/>
    <p:sldLayoutId id="2147483771" r:id="rId5"/>
    <p:sldLayoutId id="2147483748" r:id="rId6"/>
    <p:sldLayoutId id="2147483749" r:id="rId7"/>
    <p:sldLayoutId id="2147483735" r:id="rId8"/>
    <p:sldLayoutId id="2147483736" r:id="rId9"/>
    <p:sldLayoutId id="2147483737" r:id="rId10"/>
    <p:sldLayoutId id="2147483738" r:id="rId11"/>
    <p:sldLayoutId id="2147483739" r:id="rId12"/>
    <p:sldLayoutId id="214748374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46"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678" r:id="rId31"/>
    <p:sldLayoutId id="2147483790" r:id="rId32"/>
    <p:sldLayoutId id="2147483669" r:id="rId33"/>
    <p:sldLayoutId id="2147483789" r:id="rId34"/>
    <p:sldLayoutId id="2147483685" r:id="rId35"/>
    <p:sldLayoutId id="2147483792" r:id="rId36"/>
    <p:sldLayoutId id="2147483693" r:id="rId37"/>
    <p:sldLayoutId id="2147483817" r:id="rId38"/>
    <p:sldLayoutId id="2147483793" r:id="rId39"/>
    <p:sldLayoutId id="2147483701" r:id="rId40"/>
    <p:sldLayoutId id="2147483794" r:id="rId41"/>
    <p:sldLayoutId id="2147483785" r:id="rId42"/>
    <p:sldLayoutId id="2147483795" r:id="rId43"/>
    <p:sldLayoutId id="2147483829" r:id="rId44"/>
    <p:sldLayoutId id="2147483835" r:id="rId45"/>
    <p:sldLayoutId id="2147483839" r:id="rId46"/>
    <p:sldLayoutId id="2147483840" r:id="rId47"/>
  </p:sldLayoutIdLst>
  <p:hf hdr="0" ftr="0" dt="0"/>
  <p:txStyles>
    <p:titleStyle>
      <a:lvl1pPr algn="l" defTabSz="913930" rtl="0" eaLnBrk="1" latinLnBrk="0" hangingPunct="1">
        <a:lnSpc>
          <a:spcPct val="90000"/>
        </a:lnSpc>
        <a:spcBef>
          <a:spcPct val="0"/>
        </a:spcBef>
        <a:buNone/>
        <a:defRPr sz="4665" kern="1200">
          <a:solidFill>
            <a:schemeClr val="tx1"/>
          </a:solidFill>
          <a:latin typeface="Playfair Display" pitchFamily="2" charset="77"/>
          <a:ea typeface="+mj-ea"/>
          <a:cs typeface="+mj-cs"/>
        </a:defRPr>
      </a:lvl1pPr>
    </p:titleStyle>
    <p:bodyStyle>
      <a:lvl1pPr marL="228484" indent="-228484" algn="l" defTabSz="913930" rtl="0" eaLnBrk="1" latinLnBrk="0" hangingPunct="1">
        <a:lnSpc>
          <a:spcPct val="90000"/>
        </a:lnSpc>
        <a:spcBef>
          <a:spcPts val="999"/>
        </a:spcBef>
        <a:buFont typeface="Arial" panose="020B0604020202020204" pitchFamily="34" charset="0"/>
        <a:buChar char="•"/>
        <a:defRPr sz="1998" b="0" i="0" kern="1200">
          <a:solidFill>
            <a:schemeClr val="tx1"/>
          </a:solidFill>
          <a:latin typeface="Soho Gothic Pro Light" panose="020B0303030504020204" pitchFamily="34" charset="77"/>
          <a:ea typeface="+mn-ea"/>
          <a:cs typeface="+mn-cs"/>
        </a:defRPr>
      </a:lvl1pPr>
      <a:lvl2pPr marL="685448" indent="-228484" algn="l" defTabSz="913930"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414" indent="-228484" algn="l" defTabSz="913930"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9380" indent="-228484" algn="l" defTabSz="91393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345" indent="-228484" algn="l" defTabSz="91393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312" indent="-228484" algn="l" defTabSz="91393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277" indent="-228484" algn="l" defTabSz="91393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243" indent="-228484" algn="l" defTabSz="91393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208" indent="-228484" algn="l" defTabSz="91393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930" rtl="0" eaLnBrk="1" latinLnBrk="0" hangingPunct="1">
        <a:defRPr sz="1799" kern="1200">
          <a:solidFill>
            <a:schemeClr val="tx1"/>
          </a:solidFill>
          <a:latin typeface="+mn-lt"/>
          <a:ea typeface="+mn-ea"/>
          <a:cs typeface="+mn-cs"/>
        </a:defRPr>
      </a:lvl1pPr>
      <a:lvl2pPr marL="456965" algn="l" defTabSz="913930" rtl="0" eaLnBrk="1" latinLnBrk="0" hangingPunct="1">
        <a:defRPr sz="1799" kern="1200">
          <a:solidFill>
            <a:schemeClr val="tx1"/>
          </a:solidFill>
          <a:latin typeface="+mn-lt"/>
          <a:ea typeface="+mn-ea"/>
          <a:cs typeface="+mn-cs"/>
        </a:defRPr>
      </a:lvl2pPr>
      <a:lvl3pPr marL="913930" algn="l" defTabSz="913930" rtl="0" eaLnBrk="1" latinLnBrk="0" hangingPunct="1">
        <a:defRPr sz="1799" kern="1200">
          <a:solidFill>
            <a:schemeClr val="tx1"/>
          </a:solidFill>
          <a:latin typeface="+mn-lt"/>
          <a:ea typeface="+mn-ea"/>
          <a:cs typeface="+mn-cs"/>
        </a:defRPr>
      </a:lvl3pPr>
      <a:lvl4pPr marL="1370896" algn="l" defTabSz="913930" rtl="0" eaLnBrk="1" latinLnBrk="0" hangingPunct="1">
        <a:defRPr sz="1799" kern="1200">
          <a:solidFill>
            <a:schemeClr val="tx1"/>
          </a:solidFill>
          <a:latin typeface="+mn-lt"/>
          <a:ea typeface="+mn-ea"/>
          <a:cs typeface="+mn-cs"/>
        </a:defRPr>
      </a:lvl4pPr>
      <a:lvl5pPr marL="1827863" algn="l" defTabSz="913930" rtl="0" eaLnBrk="1" latinLnBrk="0" hangingPunct="1">
        <a:defRPr sz="1799" kern="1200">
          <a:solidFill>
            <a:schemeClr val="tx1"/>
          </a:solidFill>
          <a:latin typeface="+mn-lt"/>
          <a:ea typeface="+mn-ea"/>
          <a:cs typeface="+mn-cs"/>
        </a:defRPr>
      </a:lvl5pPr>
      <a:lvl6pPr marL="2284828" algn="l" defTabSz="913930" rtl="0" eaLnBrk="1" latinLnBrk="0" hangingPunct="1">
        <a:defRPr sz="1799" kern="1200">
          <a:solidFill>
            <a:schemeClr val="tx1"/>
          </a:solidFill>
          <a:latin typeface="+mn-lt"/>
          <a:ea typeface="+mn-ea"/>
          <a:cs typeface="+mn-cs"/>
        </a:defRPr>
      </a:lvl6pPr>
      <a:lvl7pPr marL="2741793" algn="l" defTabSz="913930" rtl="0" eaLnBrk="1" latinLnBrk="0" hangingPunct="1">
        <a:defRPr sz="1799" kern="1200">
          <a:solidFill>
            <a:schemeClr val="tx1"/>
          </a:solidFill>
          <a:latin typeface="+mn-lt"/>
          <a:ea typeface="+mn-ea"/>
          <a:cs typeface="+mn-cs"/>
        </a:defRPr>
      </a:lvl7pPr>
      <a:lvl8pPr marL="3198761" algn="l" defTabSz="913930" rtl="0" eaLnBrk="1" latinLnBrk="0" hangingPunct="1">
        <a:defRPr sz="1799" kern="1200">
          <a:solidFill>
            <a:schemeClr val="tx1"/>
          </a:solidFill>
          <a:latin typeface="+mn-lt"/>
          <a:ea typeface="+mn-ea"/>
          <a:cs typeface="+mn-cs"/>
        </a:defRPr>
      </a:lvl8pPr>
      <a:lvl9pPr marL="3655725" algn="l" defTabSz="913930"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25" userDrawn="1">
          <p15:clr>
            <a:srgbClr val="F26B43"/>
          </p15:clr>
        </p15:guide>
        <p15:guide id="4" orient="horz" pos="4035" userDrawn="1">
          <p15:clr>
            <a:srgbClr val="F26B43"/>
          </p15:clr>
        </p15:guide>
        <p15:guide id="6" pos="3840" userDrawn="1">
          <p15:clr>
            <a:srgbClr val="F26B43"/>
          </p15:clr>
        </p15:guide>
        <p15:guide id="10" pos="7468" userDrawn="1">
          <p15:clr>
            <a:srgbClr val="F26B43"/>
          </p15:clr>
        </p15:guide>
        <p15:guide id="15" pos="212" userDrawn="1">
          <p15:clr>
            <a:srgbClr val="F26B43"/>
          </p15:clr>
        </p15:guide>
        <p15:guide id="17" orient="horz" pos="769" userDrawn="1">
          <p15:clr>
            <a:srgbClr val="F26B43"/>
          </p15:clr>
        </p15:guide>
        <p15:guide id="18" orient="horz" pos="36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47.xml"/><Relationship Id="rId5" Type="http://schemas.openxmlformats.org/officeDocument/2006/relationships/image" Target="../media/image12.gif"/><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7.xml"/><Relationship Id="rId5" Type="http://schemas.openxmlformats.org/officeDocument/2006/relationships/image" Target="../media/image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47.xml"/><Relationship Id="rId5" Type="http://schemas.openxmlformats.org/officeDocument/2006/relationships/image" Target="../media/image18.gif"/><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señal&#10;&#10;Descripción generada automáticamente">
            <a:extLst>
              <a:ext uri="{FF2B5EF4-FFF2-40B4-BE49-F238E27FC236}">
                <a16:creationId xmlns:a16="http://schemas.microsoft.com/office/drawing/2014/main" id="{49B99EA9-CC15-45B9-8601-1DB5474B1A9A}"/>
              </a:ext>
            </a:extLst>
          </p:cNvPr>
          <p:cNvPicPr>
            <a:picLocks noChangeAspect="1"/>
          </p:cNvPicPr>
          <p:nvPr/>
        </p:nvPicPr>
        <p:blipFill rotWithShape="1">
          <a:blip r:embed="rId3">
            <a:alphaModFix amt="69000"/>
          </a:blip>
          <a:srcRect l="-880" r="57959"/>
          <a:stretch/>
        </p:blipFill>
        <p:spPr>
          <a:xfrm>
            <a:off x="6840062" y="-2"/>
            <a:ext cx="5592645" cy="6858000"/>
          </a:xfrm>
          <a:prstGeom prst="rect">
            <a:avLst/>
          </a:prstGeom>
        </p:spPr>
      </p:pic>
      <p:sp>
        <p:nvSpPr>
          <p:cNvPr id="27" name="4 Rectángulo"/>
          <p:cNvSpPr/>
          <p:nvPr/>
        </p:nvSpPr>
        <p:spPr>
          <a:xfrm>
            <a:off x="2793084" y="-4"/>
            <a:ext cx="7767415" cy="6858007"/>
          </a:xfrm>
          <a:custGeom>
            <a:avLst/>
            <a:gdLst>
              <a:gd name="connsiteX0" fmla="*/ 0 w 3416190"/>
              <a:gd name="connsiteY0" fmla="*/ 0 h 5143500"/>
              <a:gd name="connsiteX1" fmla="*/ 3416190 w 3416190"/>
              <a:gd name="connsiteY1" fmla="*/ 0 h 5143500"/>
              <a:gd name="connsiteX2" fmla="*/ 3416190 w 3416190"/>
              <a:gd name="connsiteY2" fmla="*/ 5143500 h 5143500"/>
              <a:gd name="connsiteX3" fmla="*/ 0 w 3416190"/>
              <a:gd name="connsiteY3" fmla="*/ 5143500 h 5143500"/>
              <a:gd name="connsiteX4" fmla="*/ 0 w 3416190"/>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0 w 4969218"/>
              <a:gd name="connsiteY3" fmla="*/ 5143500 h 5143500"/>
              <a:gd name="connsiteX4" fmla="*/ 0 w 4969218"/>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2293258 w 4969218"/>
              <a:gd name="connsiteY3" fmla="*/ 5056414 h 5143500"/>
              <a:gd name="connsiteX4" fmla="*/ 0 w 4969218"/>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711201 w 4969218"/>
              <a:gd name="connsiteY3" fmla="*/ 5128986 h 5143500"/>
              <a:gd name="connsiteX4" fmla="*/ 0 w 4969218"/>
              <a:gd name="connsiteY4" fmla="*/ 0 h 5143500"/>
              <a:gd name="connsiteX0" fmla="*/ 188685 w 4258017"/>
              <a:gd name="connsiteY0" fmla="*/ 43543 h 5143500"/>
              <a:gd name="connsiteX1" fmla="*/ 2704989 w 4258017"/>
              <a:gd name="connsiteY1" fmla="*/ 0 h 5143500"/>
              <a:gd name="connsiteX2" fmla="*/ 4258017 w 4258017"/>
              <a:gd name="connsiteY2" fmla="*/ 5143500 h 5143500"/>
              <a:gd name="connsiteX3" fmla="*/ 0 w 4258017"/>
              <a:gd name="connsiteY3" fmla="*/ 5128986 h 5143500"/>
              <a:gd name="connsiteX4" fmla="*/ 188685 w 4258017"/>
              <a:gd name="connsiteY4" fmla="*/ 43543 h 5143500"/>
              <a:gd name="connsiteX0" fmla="*/ 14513 w 4258017"/>
              <a:gd name="connsiteY0" fmla="*/ 14514 h 5143500"/>
              <a:gd name="connsiteX1" fmla="*/ 2704989 w 4258017"/>
              <a:gd name="connsiteY1" fmla="*/ 0 h 5143500"/>
              <a:gd name="connsiteX2" fmla="*/ 4258017 w 4258017"/>
              <a:gd name="connsiteY2" fmla="*/ 5143500 h 5143500"/>
              <a:gd name="connsiteX3" fmla="*/ 0 w 4258017"/>
              <a:gd name="connsiteY3" fmla="*/ 5128986 h 5143500"/>
              <a:gd name="connsiteX4" fmla="*/ 14513 w 4258017"/>
              <a:gd name="connsiteY4" fmla="*/ 14514 h 5143500"/>
              <a:gd name="connsiteX0" fmla="*/ 16 w 4243520"/>
              <a:gd name="connsiteY0" fmla="*/ 14514 h 5143500"/>
              <a:gd name="connsiteX1" fmla="*/ 2690492 w 4243520"/>
              <a:gd name="connsiteY1" fmla="*/ 0 h 5143500"/>
              <a:gd name="connsiteX2" fmla="*/ 4243520 w 4243520"/>
              <a:gd name="connsiteY2" fmla="*/ 5143500 h 5143500"/>
              <a:gd name="connsiteX3" fmla="*/ 1103103 w 4243520"/>
              <a:gd name="connsiteY3" fmla="*/ 4969329 h 5143500"/>
              <a:gd name="connsiteX4" fmla="*/ 16 w 4243520"/>
              <a:gd name="connsiteY4" fmla="*/ 14514 h 5143500"/>
              <a:gd name="connsiteX0" fmla="*/ 37 w 4243541"/>
              <a:gd name="connsiteY0" fmla="*/ 14514 h 5143500"/>
              <a:gd name="connsiteX1" fmla="*/ 2690513 w 4243541"/>
              <a:gd name="connsiteY1" fmla="*/ 0 h 5143500"/>
              <a:gd name="connsiteX2" fmla="*/ 4243541 w 4243541"/>
              <a:gd name="connsiteY2" fmla="*/ 5143500 h 5143500"/>
              <a:gd name="connsiteX3" fmla="*/ 449981 w 4243541"/>
              <a:gd name="connsiteY3" fmla="*/ 5114472 h 5143500"/>
              <a:gd name="connsiteX4" fmla="*/ 37 w 4243541"/>
              <a:gd name="connsiteY4" fmla="*/ 14514 h 5143500"/>
              <a:gd name="connsiteX0" fmla="*/ 87085 w 3793560"/>
              <a:gd name="connsiteY0" fmla="*/ 130628 h 5143500"/>
              <a:gd name="connsiteX1" fmla="*/ 2240532 w 3793560"/>
              <a:gd name="connsiteY1" fmla="*/ 0 h 5143500"/>
              <a:gd name="connsiteX2" fmla="*/ 3793560 w 3793560"/>
              <a:gd name="connsiteY2" fmla="*/ 5143500 h 5143500"/>
              <a:gd name="connsiteX3" fmla="*/ 0 w 3793560"/>
              <a:gd name="connsiteY3" fmla="*/ 5114472 h 5143500"/>
              <a:gd name="connsiteX4" fmla="*/ 87085 w 3793560"/>
              <a:gd name="connsiteY4" fmla="*/ 130628 h 5143500"/>
              <a:gd name="connsiteX0" fmla="*/ 643 w 3808718"/>
              <a:gd name="connsiteY0" fmla="*/ 0 h 5143501"/>
              <a:gd name="connsiteX1" fmla="*/ 2255690 w 3808718"/>
              <a:gd name="connsiteY1" fmla="*/ 1 h 5143501"/>
              <a:gd name="connsiteX2" fmla="*/ 3808718 w 3808718"/>
              <a:gd name="connsiteY2" fmla="*/ 5143501 h 5143501"/>
              <a:gd name="connsiteX3" fmla="*/ 15158 w 3808718"/>
              <a:gd name="connsiteY3" fmla="*/ 5114473 h 5143501"/>
              <a:gd name="connsiteX4" fmla="*/ 643 w 3808718"/>
              <a:gd name="connsiteY4" fmla="*/ 0 h 5143501"/>
              <a:gd name="connsiteX0" fmla="*/ 0 w 3808075"/>
              <a:gd name="connsiteY0" fmla="*/ 0 h 5143501"/>
              <a:gd name="connsiteX1" fmla="*/ 2255047 w 3808075"/>
              <a:gd name="connsiteY1" fmla="*/ 1 h 5143501"/>
              <a:gd name="connsiteX2" fmla="*/ 3808075 w 3808075"/>
              <a:gd name="connsiteY2" fmla="*/ 5143501 h 5143501"/>
              <a:gd name="connsiteX3" fmla="*/ 14515 w 3808075"/>
              <a:gd name="connsiteY3" fmla="*/ 5114473 h 5143501"/>
              <a:gd name="connsiteX4" fmla="*/ 0 w 3808075"/>
              <a:gd name="connsiteY4" fmla="*/ 0 h 5143501"/>
              <a:gd name="connsiteX0" fmla="*/ 1973942 w 5782017"/>
              <a:gd name="connsiteY0" fmla="*/ 0 h 5143501"/>
              <a:gd name="connsiteX1" fmla="*/ 4228989 w 5782017"/>
              <a:gd name="connsiteY1" fmla="*/ 1 h 5143501"/>
              <a:gd name="connsiteX2" fmla="*/ 5782017 w 5782017"/>
              <a:gd name="connsiteY2" fmla="*/ 5143501 h 5143501"/>
              <a:gd name="connsiteX3" fmla="*/ 0 w 5782017"/>
              <a:gd name="connsiteY3" fmla="*/ 5143501 h 5143501"/>
              <a:gd name="connsiteX4" fmla="*/ 1973942 w 5782017"/>
              <a:gd name="connsiteY4" fmla="*/ 0 h 5143501"/>
              <a:gd name="connsiteX0" fmla="*/ 0 w 5825561"/>
              <a:gd name="connsiteY0" fmla="*/ 0 h 5143501"/>
              <a:gd name="connsiteX1" fmla="*/ 4272533 w 5825561"/>
              <a:gd name="connsiteY1" fmla="*/ 1 h 5143501"/>
              <a:gd name="connsiteX2" fmla="*/ 5825561 w 5825561"/>
              <a:gd name="connsiteY2" fmla="*/ 5143501 h 5143501"/>
              <a:gd name="connsiteX3" fmla="*/ 43544 w 5825561"/>
              <a:gd name="connsiteY3" fmla="*/ 5143501 h 5143501"/>
              <a:gd name="connsiteX4" fmla="*/ 0 w 5825561"/>
              <a:gd name="connsiteY4" fmla="*/ 0 h 5143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561" h="5143501">
                <a:moveTo>
                  <a:pt x="0" y="0"/>
                </a:moveTo>
                <a:lnTo>
                  <a:pt x="4272533" y="1"/>
                </a:lnTo>
                <a:lnTo>
                  <a:pt x="5825561" y="5143501"/>
                </a:lnTo>
                <a:lnTo>
                  <a:pt x="43544" y="5143501"/>
                </a:lnTo>
                <a:cubicBezTo>
                  <a:pt x="48382" y="3438677"/>
                  <a:pt x="9676" y="1690310"/>
                  <a:pt x="0" y="0"/>
                </a:cubicBezTo>
                <a:close/>
              </a:path>
            </a:pathLst>
          </a:cu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es-ES" sz="1351">
              <a:solidFill>
                <a:srgbClr val="FFFFFF"/>
              </a:solidFill>
              <a:latin typeface="Soho Gothic Pro Light"/>
            </a:endParaRPr>
          </a:p>
        </p:txBody>
      </p:sp>
      <p:sp>
        <p:nvSpPr>
          <p:cNvPr id="26" name="4 Rectángulo"/>
          <p:cNvSpPr/>
          <p:nvPr/>
        </p:nvSpPr>
        <p:spPr>
          <a:xfrm>
            <a:off x="2543611" y="-1"/>
            <a:ext cx="7767415" cy="6858002"/>
          </a:xfrm>
          <a:custGeom>
            <a:avLst/>
            <a:gdLst>
              <a:gd name="connsiteX0" fmla="*/ 0 w 3416190"/>
              <a:gd name="connsiteY0" fmla="*/ 0 h 5143500"/>
              <a:gd name="connsiteX1" fmla="*/ 3416190 w 3416190"/>
              <a:gd name="connsiteY1" fmla="*/ 0 h 5143500"/>
              <a:gd name="connsiteX2" fmla="*/ 3416190 w 3416190"/>
              <a:gd name="connsiteY2" fmla="*/ 5143500 h 5143500"/>
              <a:gd name="connsiteX3" fmla="*/ 0 w 3416190"/>
              <a:gd name="connsiteY3" fmla="*/ 5143500 h 5143500"/>
              <a:gd name="connsiteX4" fmla="*/ 0 w 3416190"/>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0 w 4969218"/>
              <a:gd name="connsiteY3" fmla="*/ 5143500 h 5143500"/>
              <a:gd name="connsiteX4" fmla="*/ 0 w 4969218"/>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2293258 w 4969218"/>
              <a:gd name="connsiteY3" fmla="*/ 5056414 h 5143500"/>
              <a:gd name="connsiteX4" fmla="*/ 0 w 4969218"/>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711201 w 4969218"/>
              <a:gd name="connsiteY3" fmla="*/ 5128986 h 5143500"/>
              <a:gd name="connsiteX4" fmla="*/ 0 w 4969218"/>
              <a:gd name="connsiteY4" fmla="*/ 0 h 5143500"/>
              <a:gd name="connsiteX0" fmla="*/ 188685 w 4258017"/>
              <a:gd name="connsiteY0" fmla="*/ 43543 h 5143500"/>
              <a:gd name="connsiteX1" fmla="*/ 2704989 w 4258017"/>
              <a:gd name="connsiteY1" fmla="*/ 0 h 5143500"/>
              <a:gd name="connsiteX2" fmla="*/ 4258017 w 4258017"/>
              <a:gd name="connsiteY2" fmla="*/ 5143500 h 5143500"/>
              <a:gd name="connsiteX3" fmla="*/ 0 w 4258017"/>
              <a:gd name="connsiteY3" fmla="*/ 5128986 h 5143500"/>
              <a:gd name="connsiteX4" fmla="*/ 188685 w 4258017"/>
              <a:gd name="connsiteY4" fmla="*/ 43543 h 5143500"/>
              <a:gd name="connsiteX0" fmla="*/ 14513 w 4258017"/>
              <a:gd name="connsiteY0" fmla="*/ 14514 h 5143500"/>
              <a:gd name="connsiteX1" fmla="*/ 2704989 w 4258017"/>
              <a:gd name="connsiteY1" fmla="*/ 0 h 5143500"/>
              <a:gd name="connsiteX2" fmla="*/ 4258017 w 4258017"/>
              <a:gd name="connsiteY2" fmla="*/ 5143500 h 5143500"/>
              <a:gd name="connsiteX3" fmla="*/ 0 w 4258017"/>
              <a:gd name="connsiteY3" fmla="*/ 5128986 h 5143500"/>
              <a:gd name="connsiteX4" fmla="*/ 14513 w 4258017"/>
              <a:gd name="connsiteY4" fmla="*/ 14514 h 5143500"/>
              <a:gd name="connsiteX0" fmla="*/ 16 w 4243520"/>
              <a:gd name="connsiteY0" fmla="*/ 14514 h 5143500"/>
              <a:gd name="connsiteX1" fmla="*/ 2690492 w 4243520"/>
              <a:gd name="connsiteY1" fmla="*/ 0 h 5143500"/>
              <a:gd name="connsiteX2" fmla="*/ 4243520 w 4243520"/>
              <a:gd name="connsiteY2" fmla="*/ 5143500 h 5143500"/>
              <a:gd name="connsiteX3" fmla="*/ 1103103 w 4243520"/>
              <a:gd name="connsiteY3" fmla="*/ 4969329 h 5143500"/>
              <a:gd name="connsiteX4" fmla="*/ 16 w 4243520"/>
              <a:gd name="connsiteY4" fmla="*/ 14514 h 5143500"/>
              <a:gd name="connsiteX0" fmla="*/ 37 w 4243541"/>
              <a:gd name="connsiteY0" fmla="*/ 14514 h 5143500"/>
              <a:gd name="connsiteX1" fmla="*/ 2690513 w 4243541"/>
              <a:gd name="connsiteY1" fmla="*/ 0 h 5143500"/>
              <a:gd name="connsiteX2" fmla="*/ 4243541 w 4243541"/>
              <a:gd name="connsiteY2" fmla="*/ 5143500 h 5143500"/>
              <a:gd name="connsiteX3" fmla="*/ 449981 w 4243541"/>
              <a:gd name="connsiteY3" fmla="*/ 5114472 h 5143500"/>
              <a:gd name="connsiteX4" fmla="*/ 37 w 4243541"/>
              <a:gd name="connsiteY4" fmla="*/ 14514 h 5143500"/>
              <a:gd name="connsiteX0" fmla="*/ 87085 w 3793560"/>
              <a:gd name="connsiteY0" fmla="*/ 130628 h 5143500"/>
              <a:gd name="connsiteX1" fmla="*/ 2240532 w 3793560"/>
              <a:gd name="connsiteY1" fmla="*/ 0 h 5143500"/>
              <a:gd name="connsiteX2" fmla="*/ 3793560 w 3793560"/>
              <a:gd name="connsiteY2" fmla="*/ 5143500 h 5143500"/>
              <a:gd name="connsiteX3" fmla="*/ 0 w 3793560"/>
              <a:gd name="connsiteY3" fmla="*/ 5114472 h 5143500"/>
              <a:gd name="connsiteX4" fmla="*/ 87085 w 3793560"/>
              <a:gd name="connsiteY4" fmla="*/ 130628 h 5143500"/>
              <a:gd name="connsiteX0" fmla="*/ 643 w 3808718"/>
              <a:gd name="connsiteY0" fmla="*/ 0 h 5143501"/>
              <a:gd name="connsiteX1" fmla="*/ 2255690 w 3808718"/>
              <a:gd name="connsiteY1" fmla="*/ 1 h 5143501"/>
              <a:gd name="connsiteX2" fmla="*/ 3808718 w 3808718"/>
              <a:gd name="connsiteY2" fmla="*/ 5143501 h 5143501"/>
              <a:gd name="connsiteX3" fmla="*/ 15158 w 3808718"/>
              <a:gd name="connsiteY3" fmla="*/ 5114473 h 5143501"/>
              <a:gd name="connsiteX4" fmla="*/ 643 w 3808718"/>
              <a:gd name="connsiteY4" fmla="*/ 0 h 5143501"/>
              <a:gd name="connsiteX0" fmla="*/ 0 w 3808075"/>
              <a:gd name="connsiteY0" fmla="*/ 0 h 5143501"/>
              <a:gd name="connsiteX1" fmla="*/ 2255047 w 3808075"/>
              <a:gd name="connsiteY1" fmla="*/ 1 h 5143501"/>
              <a:gd name="connsiteX2" fmla="*/ 3808075 w 3808075"/>
              <a:gd name="connsiteY2" fmla="*/ 5143501 h 5143501"/>
              <a:gd name="connsiteX3" fmla="*/ 14515 w 3808075"/>
              <a:gd name="connsiteY3" fmla="*/ 5114473 h 5143501"/>
              <a:gd name="connsiteX4" fmla="*/ 0 w 3808075"/>
              <a:gd name="connsiteY4" fmla="*/ 0 h 5143501"/>
              <a:gd name="connsiteX0" fmla="*/ 1973942 w 5782017"/>
              <a:gd name="connsiteY0" fmla="*/ 0 h 5143501"/>
              <a:gd name="connsiteX1" fmla="*/ 4228989 w 5782017"/>
              <a:gd name="connsiteY1" fmla="*/ 1 h 5143501"/>
              <a:gd name="connsiteX2" fmla="*/ 5782017 w 5782017"/>
              <a:gd name="connsiteY2" fmla="*/ 5143501 h 5143501"/>
              <a:gd name="connsiteX3" fmla="*/ 0 w 5782017"/>
              <a:gd name="connsiteY3" fmla="*/ 5143501 h 5143501"/>
              <a:gd name="connsiteX4" fmla="*/ 1973942 w 5782017"/>
              <a:gd name="connsiteY4" fmla="*/ 0 h 5143501"/>
              <a:gd name="connsiteX0" fmla="*/ 0 w 5825561"/>
              <a:gd name="connsiteY0" fmla="*/ 0 h 5143501"/>
              <a:gd name="connsiteX1" fmla="*/ 4272533 w 5825561"/>
              <a:gd name="connsiteY1" fmla="*/ 1 h 5143501"/>
              <a:gd name="connsiteX2" fmla="*/ 5825561 w 5825561"/>
              <a:gd name="connsiteY2" fmla="*/ 5143501 h 5143501"/>
              <a:gd name="connsiteX3" fmla="*/ 43544 w 5825561"/>
              <a:gd name="connsiteY3" fmla="*/ 5143501 h 5143501"/>
              <a:gd name="connsiteX4" fmla="*/ 0 w 5825561"/>
              <a:gd name="connsiteY4" fmla="*/ 0 h 5143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561" h="5143501">
                <a:moveTo>
                  <a:pt x="0" y="0"/>
                </a:moveTo>
                <a:lnTo>
                  <a:pt x="4272533" y="1"/>
                </a:lnTo>
                <a:lnTo>
                  <a:pt x="5825561" y="5143501"/>
                </a:lnTo>
                <a:lnTo>
                  <a:pt x="43544" y="5143501"/>
                </a:lnTo>
                <a:cubicBezTo>
                  <a:pt x="48382" y="3438677"/>
                  <a:pt x="9676" y="169031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r>
              <a:rPr lang="es-ES" sz="1351" dirty="0">
                <a:solidFill>
                  <a:srgbClr val="FFFFFF"/>
                </a:solidFill>
                <a:latin typeface="Soho Gothic Pro Light"/>
              </a:rPr>
              <a:t>0</a:t>
            </a:r>
          </a:p>
        </p:txBody>
      </p:sp>
      <p:pic>
        <p:nvPicPr>
          <p:cNvPr id="8" name="Imagen 7">
            <a:extLst>
              <a:ext uri="{FF2B5EF4-FFF2-40B4-BE49-F238E27FC236}">
                <a16:creationId xmlns:a16="http://schemas.microsoft.com/office/drawing/2014/main" id="{F6EB460F-522D-4FA5-99C2-FDC40E1FA944}"/>
              </a:ext>
            </a:extLst>
          </p:cNvPr>
          <p:cNvPicPr>
            <a:picLocks noChangeAspect="1"/>
          </p:cNvPicPr>
          <p:nvPr/>
        </p:nvPicPr>
        <p:blipFill>
          <a:blip r:embed="rId4"/>
          <a:stretch>
            <a:fillRect/>
          </a:stretch>
        </p:blipFill>
        <p:spPr>
          <a:xfrm>
            <a:off x="6269982" y="3953"/>
            <a:ext cx="1986606" cy="907941"/>
          </a:xfrm>
          <a:prstGeom prst="rect">
            <a:avLst/>
          </a:prstGeom>
        </p:spPr>
      </p:pic>
      <p:sp>
        <p:nvSpPr>
          <p:cNvPr id="6" name="5 Rectángulo"/>
          <p:cNvSpPr/>
          <p:nvPr/>
        </p:nvSpPr>
        <p:spPr>
          <a:xfrm>
            <a:off x="2" y="0"/>
            <a:ext cx="4109177" cy="6858004"/>
          </a:xfrm>
          <a:prstGeom prst="rect">
            <a:avLst/>
          </a:prstGeom>
          <a:solidFill>
            <a:srgbClr val="F1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es-ES" sz="1351">
              <a:solidFill>
                <a:srgbClr val="FFFFFF"/>
              </a:solidFill>
              <a:latin typeface="Soho Gothic Pro Light"/>
            </a:endParaRPr>
          </a:p>
        </p:txBody>
      </p:sp>
      <p:sp>
        <p:nvSpPr>
          <p:cNvPr id="17" name="L-Shape 6"/>
          <p:cNvSpPr/>
          <p:nvPr/>
        </p:nvSpPr>
        <p:spPr>
          <a:xfrm flipH="1" flipV="1">
            <a:off x="4819838" y="1810387"/>
            <a:ext cx="1224000" cy="45719"/>
          </a:xfrm>
          <a:custGeom>
            <a:avLst/>
            <a:gdLst>
              <a:gd name="connsiteX0" fmla="*/ 0 w 1291772"/>
              <a:gd name="connsiteY0" fmla="*/ 0 h 116114"/>
              <a:gd name="connsiteX1" fmla="*/ 58057 w 1291772"/>
              <a:gd name="connsiteY1" fmla="*/ 0 h 116114"/>
              <a:gd name="connsiteX2" fmla="*/ 58057 w 1291772"/>
              <a:gd name="connsiteY2" fmla="*/ 58057 h 116114"/>
              <a:gd name="connsiteX3" fmla="*/ 1291772 w 1291772"/>
              <a:gd name="connsiteY3" fmla="*/ 58057 h 116114"/>
              <a:gd name="connsiteX4" fmla="*/ 1291772 w 1291772"/>
              <a:gd name="connsiteY4" fmla="*/ 116114 h 116114"/>
              <a:gd name="connsiteX5" fmla="*/ 0 w 1291772"/>
              <a:gd name="connsiteY5" fmla="*/ 116114 h 116114"/>
              <a:gd name="connsiteX6" fmla="*/ 0 w 1291772"/>
              <a:gd name="connsiteY6" fmla="*/ 0 h 116114"/>
              <a:gd name="connsiteX0" fmla="*/ 0 w 1291772"/>
              <a:gd name="connsiteY0" fmla="*/ 0 h 116114"/>
              <a:gd name="connsiteX1" fmla="*/ 58057 w 1291772"/>
              <a:gd name="connsiteY1" fmla="*/ 58057 h 116114"/>
              <a:gd name="connsiteX2" fmla="*/ 1291772 w 1291772"/>
              <a:gd name="connsiteY2" fmla="*/ 58057 h 116114"/>
              <a:gd name="connsiteX3" fmla="*/ 1291772 w 1291772"/>
              <a:gd name="connsiteY3" fmla="*/ 116114 h 116114"/>
              <a:gd name="connsiteX4" fmla="*/ 0 w 1291772"/>
              <a:gd name="connsiteY4" fmla="*/ 116114 h 116114"/>
              <a:gd name="connsiteX5" fmla="*/ 0 w 1291772"/>
              <a:gd name="connsiteY5" fmla="*/ 0 h 116114"/>
              <a:gd name="connsiteX0" fmla="*/ 0 w 1291772"/>
              <a:gd name="connsiteY0" fmla="*/ 58057 h 58057"/>
              <a:gd name="connsiteX1" fmla="*/ 58057 w 1291772"/>
              <a:gd name="connsiteY1" fmla="*/ 0 h 58057"/>
              <a:gd name="connsiteX2" fmla="*/ 1291772 w 1291772"/>
              <a:gd name="connsiteY2" fmla="*/ 0 h 58057"/>
              <a:gd name="connsiteX3" fmla="*/ 1291772 w 1291772"/>
              <a:gd name="connsiteY3" fmla="*/ 58057 h 58057"/>
              <a:gd name="connsiteX4" fmla="*/ 0 w 1291772"/>
              <a:gd name="connsiteY4" fmla="*/ 58057 h 58057"/>
              <a:gd name="connsiteX0" fmla="*/ 12621 w 1304393"/>
              <a:gd name="connsiteY0" fmla="*/ 62475 h 62475"/>
              <a:gd name="connsiteX1" fmla="*/ 0 w 1304393"/>
              <a:gd name="connsiteY1" fmla="*/ 0 h 62475"/>
              <a:gd name="connsiteX2" fmla="*/ 1304393 w 1304393"/>
              <a:gd name="connsiteY2" fmla="*/ 4418 h 62475"/>
              <a:gd name="connsiteX3" fmla="*/ 1304393 w 1304393"/>
              <a:gd name="connsiteY3" fmla="*/ 62475 h 62475"/>
              <a:gd name="connsiteX4" fmla="*/ 12621 w 1304393"/>
              <a:gd name="connsiteY4" fmla="*/ 62475 h 62475"/>
              <a:gd name="connsiteX0" fmla="*/ 0 w 1291772"/>
              <a:gd name="connsiteY0" fmla="*/ 58057 h 58057"/>
              <a:gd name="connsiteX1" fmla="*/ 6429 w 1291772"/>
              <a:gd name="connsiteY1" fmla="*/ 1932 h 58057"/>
              <a:gd name="connsiteX2" fmla="*/ 1291772 w 1291772"/>
              <a:gd name="connsiteY2" fmla="*/ 0 h 58057"/>
              <a:gd name="connsiteX3" fmla="*/ 1291772 w 1291772"/>
              <a:gd name="connsiteY3" fmla="*/ 58057 h 58057"/>
              <a:gd name="connsiteX4" fmla="*/ 0 w 1291772"/>
              <a:gd name="connsiteY4" fmla="*/ 58057 h 58057"/>
              <a:gd name="connsiteX0" fmla="*/ 3096 w 1294868"/>
              <a:gd name="connsiteY0" fmla="*/ 58057 h 58057"/>
              <a:gd name="connsiteX1" fmla="*/ 0 w 1294868"/>
              <a:gd name="connsiteY1" fmla="*/ 1932 h 58057"/>
              <a:gd name="connsiteX2" fmla="*/ 1294868 w 1294868"/>
              <a:gd name="connsiteY2" fmla="*/ 0 h 58057"/>
              <a:gd name="connsiteX3" fmla="*/ 1294868 w 1294868"/>
              <a:gd name="connsiteY3" fmla="*/ 58057 h 58057"/>
              <a:gd name="connsiteX4" fmla="*/ 3096 w 1294868"/>
              <a:gd name="connsiteY4" fmla="*/ 58057 h 58057"/>
              <a:gd name="connsiteX0" fmla="*/ 0 w 1291772"/>
              <a:gd name="connsiteY0" fmla="*/ 59300 h 59300"/>
              <a:gd name="connsiteX1" fmla="*/ 3254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 name="connsiteX0" fmla="*/ 6271 w 1298043"/>
              <a:gd name="connsiteY0" fmla="*/ 58057 h 58057"/>
              <a:gd name="connsiteX1" fmla="*/ 0 w 1298043"/>
              <a:gd name="connsiteY1" fmla="*/ 1932 h 58057"/>
              <a:gd name="connsiteX2" fmla="*/ 1298043 w 1298043"/>
              <a:gd name="connsiteY2" fmla="*/ 0 h 58057"/>
              <a:gd name="connsiteX3" fmla="*/ 1298043 w 1298043"/>
              <a:gd name="connsiteY3" fmla="*/ 58057 h 58057"/>
              <a:gd name="connsiteX4" fmla="*/ 6271 w 1298043"/>
              <a:gd name="connsiteY4" fmla="*/ 58057 h 58057"/>
              <a:gd name="connsiteX0" fmla="*/ 0 w 1291772"/>
              <a:gd name="connsiteY0" fmla="*/ 59300 h 59300"/>
              <a:gd name="connsiteX1" fmla="*/ 79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772" h="59300">
                <a:moveTo>
                  <a:pt x="0" y="59300"/>
                </a:moveTo>
                <a:cubicBezTo>
                  <a:pt x="26" y="39533"/>
                  <a:pt x="53" y="19767"/>
                  <a:pt x="79" y="0"/>
                </a:cubicBezTo>
                <a:lnTo>
                  <a:pt x="1291772" y="1243"/>
                </a:lnTo>
                <a:lnTo>
                  <a:pt x="1291772" y="59300"/>
                </a:lnTo>
                <a:lnTo>
                  <a:pt x="0" y="59300"/>
                </a:lnTo>
                <a:close/>
              </a:path>
            </a:pathLst>
          </a:custGeom>
          <a:solidFill>
            <a:srgbClr val="7D90B8"/>
          </a:solidFill>
          <a:ln>
            <a:solidFill>
              <a:srgbClr val="7D9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id-ID" sz="1351">
              <a:solidFill>
                <a:srgbClr val="639FCB"/>
              </a:solidFill>
              <a:latin typeface="Soho Gothic Pro Light"/>
            </a:endParaRPr>
          </a:p>
        </p:txBody>
      </p:sp>
      <p:sp>
        <p:nvSpPr>
          <p:cNvPr id="16" name="Título 1"/>
          <p:cNvSpPr>
            <a:spLocks noGrp="1"/>
          </p:cNvSpPr>
          <p:nvPr>
            <p:ph type="title"/>
          </p:nvPr>
        </p:nvSpPr>
        <p:spPr>
          <a:xfrm>
            <a:off x="336002" y="428207"/>
            <a:ext cx="3773177" cy="919342"/>
          </a:xfrm>
        </p:spPr>
        <p:txBody>
          <a:bodyPr/>
          <a:lstStyle/>
          <a:p>
            <a:r>
              <a:rPr lang="es-ES" sz="1867" dirty="0">
                <a:latin typeface="Calibri" charset="0"/>
                <a:ea typeface="Calibri" charset="0"/>
                <a:cs typeface="Calibri" charset="0"/>
              </a:rPr>
              <a:t>Negociación </a:t>
            </a:r>
            <a:br>
              <a:rPr lang="es-ES" sz="1867" dirty="0">
                <a:latin typeface="Calibri" charset="0"/>
                <a:ea typeface="Calibri" charset="0"/>
                <a:cs typeface="Calibri" charset="0"/>
              </a:rPr>
            </a:br>
            <a:r>
              <a:rPr lang="es-ES" sz="1867" dirty="0">
                <a:latin typeface="Calibri" charset="0"/>
                <a:ea typeface="Calibri" charset="0"/>
                <a:cs typeface="Calibri" charset="0"/>
              </a:rPr>
              <a:t>de contratos</a:t>
            </a:r>
            <a:endParaRPr lang="es-ES" sz="1600" dirty="0">
              <a:latin typeface="Calibri" charset="0"/>
              <a:ea typeface="Calibri" charset="0"/>
              <a:cs typeface="Calibri" charset="0"/>
            </a:endParaRPr>
          </a:p>
        </p:txBody>
      </p:sp>
      <p:sp>
        <p:nvSpPr>
          <p:cNvPr id="29" name="Título 1"/>
          <p:cNvSpPr txBox="1">
            <a:spLocks/>
          </p:cNvSpPr>
          <p:nvPr/>
        </p:nvSpPr>
        <p:spPr>
          <a:xfrm>
            <a:off x="4819840" y="2147252"/>
            <a:ext cx="3796441" cy="4033243"/>
          </a:xfrm>
          <a:prstGeom prst="rect">
            <a:avLst/>
          </a:prstGeom>
        </p:spPr>
        <p:txBody>
          <a:bodyPr vert="horz" lIns="77916" tIns="38958" rIns="77916" bIns="38958" rtlCol="0" anchor="t">
            <a:noAutofit/>
          </a:bodyPr>
          <a:lstStyle>
            <a:defPPr>
              <a:defRPr lang="es-ES"/>
            </a:defPPr>
            <a:lvl1pPr marL="285750" indent="-285750">
              <a:spcBef>
                <a:spcPct val="0"/>
              </a:spcBef>
              <a:buFont typeface="Arial" panose="020B0604020202020204" pitchFamily="34" charset="0"/>
              <a:buChar char="•"/>
              <a:defRPr sz="1350" b="0" baseline="0">
                <a:solidFill>
                  <a:schemeClr val="bg1"/>
                </a:solidFill>
                <a:latin typeface="Georgia" pitchFamily="18" charset="0"/>
              </a:defRPr>
            </a:lvl1pPr>
          </a:lstStyle>
          <a:p>
            <a:pPr marL="171457" indent="-171457">
              <a:spcBef>
                <a:spcPts val="1200"/>
              </a:spcBef>
              <a:spcAft>
                <a:spcPts val="601"/>
              </a:spcAft>
              <a:defRPr/>
            </a:pPr>
            <a:r>
              <a:rPr lang="es-ES" sz="1200" b="1" dirty="0">
                <a:solidFill>
                  <a:srgbClr val="1A3B47"/>
                </a:solidFill>
                <a:latin typeface="Calibri" charset="0"/>
                <a:ea typeface="Calibri" charset="0"/>
                <a:cs typeface="Calibri" charset="0"/>
              </a:rPr>
              <a:t>Asesoramiento profesional e independiente </a:t>
            </a:r>
            <a:r>
              <a:rPr lang="es-ES" sz="1200" dirty="0">
                <a:solidFill>
                  <a:srgbClr val="1A3B47"/>
                </a:solidFill>
                <a:latin typeface="Calibri" charset="0"/>
                <a:ea typeface="Calibri" charset="0"/>
                <a:cs typeface="Calibri" charset="0"/>
              </a:rPr>
              <a:t>avalado por el conocimiento adquirido tras años de experiencia.</a:t>
            </a:r>
          </a:p>
          <a:p>
            <a:pPr marL="171457" indent="-171457">
              <a:spcBef>
                <a:spcPts val="1200"/>
              </a:spcBef>
              <a:spcAft>
                <a:spcPts val="601"/>
              </a:spcAft>
              <a:defRPr/>
            </a:pPr>
            <a:r>
              <a:rPr lang="es-ES" sz="1200" b="1" dirty="0">
                <a:solidFill>
                  <a:srgbClr val="1A3B47"/>
                </a:solidFill>
                <a:latin typeface="Calibri" charset="0"/>
                <a:ea typeface="Calibri" charset="0"/>
                <a:cs typeface="Calibri" charset="0"/>
              </a:rPr>
              <a:t>Seguimiento on-line de los mercados energéticos y de las estructuras de generación de la energía</a:t>
            </a:r>
            <a:r>
              <a:rPr lang="es-ES" sz="1200" dirty="0">
                <a:solidFill>
                  <a:srgbClr val="1A3B47"/>
                </a:solidFill>
                <a:latin typeface="Calibri" charset="0"/>
                <a:ea typeface="Calibri" charset="0"/>
                <a:cs typeface="Calibri" charset="0"/>
              </a:rPr>
              <a:t>, que permiten a </a:t>
            </a:r>
            <a:r>
              <a:rPr lang="es-ES" sz="1200" dirty="0" err="1">
                <a:solidFill>
                  <a:srgbClr val="1A3B47"/>
                </a:solidFill>
                <a:latin typeface="Calibri" charset="0"/>
                <a:ea typeface="Calibri" charset="0"/>
                <a:cs typeface="Calibri" charset="0"/>
              </a:rPr>
              <a:t>Northlais</a:t>
            </a:r>
            <a:r>
              <a:rPr lang="es-ES" sz="1200" dirty="0">
                <a:solidFill>
                  <a:srgbClr val="1A3B47"/>
                </a:solidFill>
                <a:latin typeface="Calibri" charset="0"/>
                <a:ea typeface="Calibri" charset="0"/>
                <a:cs typeface="Calibri" charset="0"/>
              </a:rPr>
              <a:t> anticiparse al mercado.</a:t>
            </a:r>
          </a:p>
          <a:p>
            <a:pPr marL="171457" indent="-171457">
              <a:spcBef>
                <a:spcPts val="1200"/>
              </a:spcBef>
              <a:spcAft>
                <a:spcPts val="601"/>
              </a:spcAft>
              <a:defRPr/>
            </a:pPr>
            <a:r>
              <a:rPr lang="es-ES" sz="1200" b="1" dirty="0">
                <a:solidFill>
                  <a:srgbClr val="1A3B47"/>
                </a:solidFill>
                <a:latin typeface="Calibri" charset="0"/>
                <a:ea typeface="Calibri" charset="0"/>
                <a:cs typeface="Calibri" charset="0"/>
              </a:rPr>
              <a:t>Diseño de una estrategia de compra personalizada </a:t>
            </a:r>
            <a:r>
              <a:rPr lang="es-ES" sz="1200" dirty="0">
                <a:solidFill>
                  <a:srgbClr val="1A3B47"/>
                </a:solidFill>
                <a:latin typeface="Calibri" charset="0"/>
                <a:ea typeface="Calibri" charset="0"/>
                <a:cs typeface="Calibri" charset="0"/>
              </a:rPr>
              <a:t>en función de las necesidades propias de su empresa.</a:t>
            </a:r>
          </a:p>
          <a:p>
            <a:pPr marL="171457" indent="-171457">
              <a:spcBef>
                <a:spcPts val="1200"/>
              </a:spcBef>
              <a:spcAft>
                <a:spcPts val="601"/>
              </a:spcAft>
              <a:defRPr/>
            </a:pPr>
            <a:r>
              <a:rPr lang="es-ES" sz="1200" b="1" dirty="0">
                <a:solidFill>
                  <a:srgbClr val="1A3B47"/>
                </a:solidFill>
                <a:latin typeface="Calibri" charset="0"/>
                <a:ea typeface="Calibri" charset="0"/>
                <a:cs typeface="Calibri" charset="0"/>
              </a:rPr>
              <a:t>Formación en mercados energéticos </a:t>
            </a:r>
            <a:r>
              <a:rPr lang="es-ES" sz="1200" dirty="0">
                <a:solidFill>
                  <a:srgbClr val="1A3B47"/>
                </a:solidFill>
                <a:latin typeface="Calibri" charset="0"/>
                <a:ea typeface="Calibri" charset="0"/>
                <a:cs typeface="Calibri" charset="0"/>
              </a:rPr>
              <a:t>para el personal implicado en la compra de energía. </a:t>
            </a:r>
          </a:p>
          <a:p>
            <a:pPr marL="171457" indent="-171457">
              <a:spcBef>
                <a:spcPts val="1200"/>
              </a:spcBef>
              <a:spcAft>
                <a:spcPts val="601"/>
              </a:spcAft>
              <a:defRPr/>
            </a:pPr>
            <a:r>
              <a:rPr lang="es-ES" sz="1200" dirty="0">
                <a:solidFill>
                  <a:srgbClr val="1A3B47"/>
                </a:solidFill>
                <a:latin typeface="Calibri" charset="0"/>
                <a:ea typeface="Calibri" charset="0"/>
                <a:cs typeface="Calibri" charset="0"/>
              </a:rPr>
              <a:t>Definición de una estrategia </a:t>
            </a:r>
            <a:r>
              <a:rPr lang="es-ES" sz="1200" b="1" dirty="0">
                <a:solidFill>
                  <a:srgbClr val="1A3B47"/>
                </a:solidFill>
                <a:latin typeface="Calibri" charset="0"/>
                <a:ea typeface="Calibri" charset="0"/>
                <a:cs typeface="Calibri" charset="0"/>
              </a:rPr>
              <a:t>para tomar decisiones sobre lo mejores momentos de compra</a:t>
            </a:r>
            <a:r>
              <a:rPr lang="es-ES" sz="1200" dirty="0">
                <a:solidFill>
                  <a:srgbClr val="1A3B47"/>
                </a:solidFill>
                <a:latin typeface="Calibri" charset="0"/>
                <a:ea typeface="Calibri" charset="0"/>
                <a:cs typeface="Calibri" charset="0"/>
              </a:rPr>
              <a:t>, obteniendo los beneficios económicos de ello.</a:t>
            </a:r>
          </a:p>
          <a:p>
            <a:pPr marL="171457" indent="-171457">
              <a:spcBef>
                <a:spcPts val="1200"/>
              </a:spcBef>
              <a:spcAft>
                <a:spcPts val="601"/>
              </a:spcAft>
              <a:defRPr/>
            </a:pPr>
            <a:r>
              <a:rPr lang="es-ES" sz="1200" b="1" dirty="0">
                <a:solidFill>
                  <a:srgbClr val="1A3B47"/>
                </a:solidFill>
                <a:latin typeface="Calibri" charset="0"/>
                <a:ea typeface="Calibri" charset="0"/>
                <a:cs typeface="Calibri" charset="0"/>
              </a:rPr>
              <a:t>Asesoramiento</a:t>
            </a:r>
            <a:r>
              <a:rPr lang="es-ES" sz="1200" dirty="0">
                <a:solidFill>
                  <a:srgbClr val="1A3B47"/>
                </a:solidFill>
                <a:latin typeface="Calibri" charset="0"/>
                <a:ea typeface="Calibri" charset="0"/>
                <a:cs typeface="Calibri" charset="0"/>
              </a:rPr>
              <a:t> sobre los </a:t>
            </a:r>
            <a:r>
              <a:rPr lang="es-ES" sz="1200" b="1" dirty="0">
                <a:solidFill>
                  <a:srgbClr val="1A3B47"/>
                </a:solidFill>
                <a:latin typeface="Calibri" charset="0"/>
                <a:ea typeface="Calibri" charset="0"/>
                <a:cs typeface="Calibri" charset="0"/>
              </a:rPr>
              <a:t>cambios normativos.</a:t>
            </a:r>
          </a:p>
        </p:txBody>
      </p:sp>
      <p:sp>
        <p:nvSpPr>
          <p:cNvPr id="42" name="17 CuadroTexto"/>
          <p:cNvSpPr txBox="1"/>
          <p:nvPr/>
        </p:nvSpPr>
        <p:spPr>
          <a:xfrm>
            <a:off x="4685825" y="1349718"/>
            <a:ext cx="2784308" cy="379656"/>
          </a:xfrm>
          <a:prstGeom prst="rect">
            <a:avLst/>
          </a:prstGeom>
          <a:noFill/>
          <a:ln>
            <a:noFill/>
          </a:ln>
        </p:spPr>
        <p:txBody>
          <a:bodyPr wrap="square" rtlCol="0">
            <a:spAutoFit/>
          </a:bodyPr>
          <a:lstStyle>
            <a:defPPr>
              <a:defRPr lang="es-ES"/>
            </a:defPPr>
            <a:lvl1pPr marR="0" lvl="0" indent="0" defTabSz="914354" fontAlgn="auto">
              <a:lnSpc>
                <a:spcPct val="100000"/>
              </a:lnSpc>
              <a:spcBef>
                <a:spcPts val="0"/>
              </a:spcBef>
              <a:spcAft>
                <a:spcPts val="0"/>
              </a:spcAft>
              <a:buClrTx/>
              <a:buSzTx/>
              <a:buFontTx/>
              <a:buNone/>
              <a:tabLst/>
              <a:defRPr kumimoji="0" sz="1867" b="0" i="0" u="none" strike="noStrike" cap="none" spc="0" normalizeH="0" baseline="0">
                <a:ln>
                  <a:noFill/>
                </a:ln>
                <a:solidFill>
                  <a:srgbClr val="778BB4"/>
                </a:solidFill>
                <a:effectLst/>
                <a:uLnTx/>
                <a:uFillTx/>
                <a:latin typeface="Playfair Display"/>
              </a:defRPr>
            </a:lvl1pPr>
          </a:lstStyle>
          <a:p>
            <a:r>
              <a:rPr lang="es-ES" dirty="0">
                <a:latin typeface="Calibri" charset="0"/>
                <a:ea typeface="Calibri" charset="0"/>
                <a:cs typeface="Calibri" charset="0"/>
              </a:rPr>
              <a:t>Ventajas</a:t>
            </a:r>
          </a:p>
        </p:txBody>
      </p:sp>
      <p:sp>
        <p:nvSpPr>
          <p:cNvPr id="28" name="CuadroTexto 27"/>
          <p:cNvSpPr txBox="1"/>
          <p:nvPr/>
        </p:nvSpPr>
        <p:spPr>
          <a:xfrm>
            <a:off x="250052" y="1167138"/>
            <a:ext cx="1655068" cy="461665"/>
          </a:xfrm>
          <a:prstGeom prst="rect">
            <a:avLst/>
          </a:prstGeom>
          <a:noFill/>
        </p:spPr>
        <p:txBody>
          <a:bodyPr wrap="none" rtlCol="0">
            <a:spAutoFit/>
          </a:bodyPr>
          <a:lstStyle/>
          <a:p>
            <a:pPr defTabSz="914388">
              <a:defRPr/>
            </a:pPr>
            <a:r>
              <a:rPr lang="es-ES" sz="2400" b="1" dirty="0">
                <a:solidFill>
                  <a:srgbClr val="1B4093"/>
                </a:solidFill>
                <a:latin typeface="Calibri" charset="0"/>
                <a:ea typeface="Calibri" charset="0"/>
                <a:cs typeface="Calibri" charset="0"/>
              </a:rPr>
              <a:t>NORTHLAIS</a:t>
            </a:r>
          </a:p>
        </p:txBody>
      </p:sp>
      <p:sp>
        <p:nvSpPr>
          <p:cNvPr id="21" name="20 Rectángulo"/>
          <p:cNvSpPr/>
          <p:nvPr/>
        </p:nvSpPr>
        <p:spPr>
          <a:xfrm>
            <a:off x="336551" y="2656247"/>
            <a:ext cx="3528391" cy="2754600"/>
          </a:xfrm>
          <a:prstGeom prst="rect">
            <a:avLst/>
          </a:prstGeom>
        </p:spPr>
        <p:txBody>
          <a:bodyPr wrap="square">
            <a:spAutoFit/>
          </a:bodyPr>
          <a:lstStyle/>
          <a:p>
            <a:pPr>
              <a:spcBef>
                <a:spcPts val="601"/>
              </a:spcBef>
              <a:buClr>
                <a:srgbClr val="4C607E"/>
              </a:buClr>
              <a:defRPr/>
            </a:pPr>
            <a:r>
              <a:rPr lang="es-ES" sz="1200" dirty="0" err="1">
                <a:solidFill>
                  <a:srgbClr val="1A3B47"/>
                </a:solidFill>
                <a:latin typeface="Calibri" panose="020F0502020204030204" pitchFamily="34" charset="0"/>
                <a:cs typeface="Calibri" panose="020F0502020204030204" pitchFamily="34" charset="0"/>
              </a:rPr>
              <a:t>Northlais</a:t>
            </a:r>
            <a:r>
              <a:rPr lang="es-ES" sz="1200" dirty="0">
                <a:solidFill>
                  <a:srgbClr val="1A3B47"/>
                </a:solidFill>
                <a:latin typeface="Calibri" panose="020F0502020204030204" pitchFamily="34" charset="0"/>
                <a:cs typeface="Calibri" panose="020F0502020204030204" pitchFamily="34" charset="0"/>
              </a:rPr>
              <a:t> que está en contacto permanente con los mercados de energía y con las principales compañías energéticas, </a:t>
            </a:r>
            <a:r>
              <a:rPr lang="es-ES" sz="1200" b="1" dirty="0">
                <a:solidFill>
                  <a:srgbClr val="1A3B47"/>
                </a:solidFill>
                <a:latin typeface="Calibri" panose="020F0502020204030204" pitchFamily="34" charset="0"/>
                <a:cs typeface="Calibri" panose="020F0502020204030204" pitchFamily="34" charset="0"/>
              </a:rPr>
              <a:t>asesora a sus clientes en la definición de la estrategia y los principios fundamentales para la gestión de riesgos en la compra/venta de energía</a:t>
            </a:r>
            <a:r>
              <a:rPr lang="es-ES" sz="1200" dirty="0">
                <a:solidFill>
                  <a:srgbClr val="1A3B47"/>
                </a:solidFill>
                <a:latin typeface="Calibri" panose="020F0502020204030204" pitchFamily="34" charset="0"/>
                <a:cs typeface="Calibri" panose="020F0502020204030204" pitchFamily="34" charset="0"/>
              </a:rPr>
              <a:t>, teniendo en cuenta las características de su negocio, sus necesidades y su política de riesgos. </a:t>
            </a:r>
          </a:p>
          <a:p>
            <a:pPr>
              <a:spcBef>
                <a:spcPts val="601"/>
              </a:spcBef>
              <a:spcAft>
                <a:spcPts val="601"/>
              </a:spcAft>
              <a:buClr>
                <a:srgbClr val="4C607E"/>
              </a:buClr>
              <a:defRPr/>
            </a:pPr>
            <a:r>
              <a:rPr lang="es-ES" sz="1200" dirty="0" err="1">
                <a:solidFill>
                  <a:srgbClr val="1A3B47"/>
                </a:solidFill>
                <a:latin typeface="Calibri" panose="020F0502020204030204" pitchFamily="34" charset="0"/>
                <a:cs typeface="Calibri" panose="020F0502020204030204" pitchFamily="34" charset="0"/>
              </a:rPr>
              <a:t>Northlais</a:t>
            </a:r>
            <a:r>
              <a:rPr lang="es-ES" sz="1200" dirty="0">
                <a:solidFill>
                  <a:srgbClr val="1A3B47"/>
                </a:solidFill>
                <a:latin typeface="Calibri" panose="020F0502020204030204" pitchFamily="34" charset="0"/>
                <a:cs typeface="Calibri" panose="020F0502020204030204" pitchFamily="34" charset="0"/>
              </a:rPr>
              <a:t> presta servicios de </a:t>
            </a:r>
            <a:r>
              <a:rPr lang="es-ES" sz="1200" b="1" dirty="0">
                <a:solidFill>
                  <a:srgbClr val="1A3B47"/>
                </a:solidFill>
                <a:latin typeface="Calibri" panose="020F0502020204030204" pitchFamily="34" charset="0"/>
                <a:cs typeface="Calibri" panose="020F0502020204030204" pitchFamily="34" charset="0"/>
              </a:rPr>
              <a:t>soporte al proceso previo a la contratación de energía, incluyendo formación a los equipos de compra y gestión de energía, así como la auditoría de análisis de los contratos en curso</a:t>
            </a:r>
            <a:r>
              <a:rPr lang="es-ES" sz="1200" dirty="0">
                <a:solidFill>
                  <a:srgbClr val="1A3B47"/>
                </a:solidFill>
                <a:latin typeface="Calibri" panose="020F0502020204030204" pitchFamily="34" charset="0"/>
                <a:cs typeface="Calibri" panose="020F0502020204030204" pitchFamily="34" charset="0"/>
              </a:rPr>
              <a:t>. Todo ello con el objetivo de establecer una estrategia de compraventa acorde con las necesidades y el perfil de consumo del cliente.</a:t>
            </a:r>
            <a:endParaRPr lang="es-ES" sz="900" kern="0" dirty="0">
              <a:solidFill>
                <a:srgbClr val="1A3B47"/>
              </a:solidFill>
              <a:latin typeface="Calibri" panose="020F0502020204030204" pitchFamily="34" charset="0"/>
              <a:cs typeface="Calibri" panose="020F0502020204030204" pitchFamily="34" charset="0"/>
            </a:endParaRPr>
          </a:p>
        </p:txBody>
      </p:sp>
      <p:sp>
        <p:nvSpPr>
          <p:cNvPr id="22" name="21 CuadroTexto"/>
          <p:cNvSpPr txBox="1"/>
          <p:nvPr/>
        </p:nvSpPr>
        <p:spPr>
          <a:xfrm>
            <a:off x="335362" y="2185247"/>
            <a:ext cx="2784308" cy="379656"/>
          </a:xfrm>
          <a:prstGeom prst="rect">
            <a:avLst/>
          </a:prstGeom>
          <a:noFill/>
          <a:ln>
            <a:noFill/>
          </a:ln>
        </p:spPr>
        <p:txBody>
          <a:bodyPr wrap="square" rtlCol="0">
            <a:spAutoFit/>
          </a:bodyPr>
          <a:lstStyle/>
          <a:p>
            <a:pPr defTabSz="914388">
              <a:defRPr/>
            </a:pPr>
            <a:r>
              <a:rPr lang="es-ES" sz="1867" dirty="0">
                <a:solidFill>
                  <a:srgbClr val="778BB4"/>
                </a:solidFill>
                <a:latin typeface="Calibri" charset="0"/>
                <a:ea typeface="Calibri" charset="0"/>
                <a:cs typeface="Calibri" charset="0"/>
              </a:rPr>
              <a:t>Descripción</a:t>
            </a:r>
          </a:p>
        </p:txBody>
      </p:sp>
      <p:sp>
        <p:nvSpPr>
          <p:cNvPr id="9" name="Rectángulo 8">
            <a:extLst>
              <a:ext uri="{FF2B5EF4-FFF2-40B4-BE49-F238E27FC236}">
                <a16:creationId xmlns:a16="http://schemas.microsoft.com/office/drawing/2014/main" id="{9CEC7BBE-CB3B-4E7B-B8F0-02EA63D5BC33}"/>
              </a:ext>
            </a:extLst>
          </p:cNvPr>
          <p:cNvSpPr/>
          <p:nvPr/>
        </p:nvSpPr>
        <p:spPr>
          <a:xfrm>
            <a:off x="4871865" y="2219978"/>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25" name="Rectángulo 24">
            <a:extLst>
              <a:ext uri="{FF2B5EF4-FFF2-40B4-BE49-F238E27FC236}">
                <a16:creationId xmlns:a16="http://schemas.microsoft.com/office/drawing/2014/main" id="{2371346E-56F8-45BA-9A85-B3641CD8882E}"/>
              </a:ext>
            </a:extLst>
          </p:cNvPr>
          <p:cNvSpPr/>
          <p:nvPr/>
        </p:nvSpPr>
        <p:spPr>
          <a:xfrm>
            <a:off x="4871865" y="2821517"/>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30" name="Rectángulo 29">
            <a:extLst>
              <a:ext uri="{FF2B5EF4-FFF2-40B4-BE49-F238E27FC236}">
                <a16:creationId xmlns:a16="http://schemas.microsoft.com/office/drawing/2014/main" id="{5A5ECF12-3E3B-4104-9F0B-325C2AC7662D}"/>
              </a:ext>
            </a:extLst>
          </p:cNvPr>
          <p:cNvSpPr/>
          <p:nvPr/>
        </p:nvSpPr>
        <p:spPr>
          <a:xfrm>
            <a:off x="4871865" y="3562995"/>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31" name="Rectángulo 30">
            <a:extLst>
              <a:ext uri="{FF2B5EF4-FFF2-40B4-BE49-F238E27FC236}">
                <a16:creationId xmlns:a16="http://schemas.microsoft.com/office/drawing/2014/main" id="{98577BBB-3A18-405E-8FDF-73AFFE35A4EC}"/>
              </a:ext>
            </a:extLst>
          </p:cNvPr>
          <p:cNvSpPr/>
          <p:nvPr/>
        </p:nvSpPr>
        <p:spPr>
          <a:xfrm>
            <a:off x="4871865" y="4163871"/>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32" name="Rectángulo 31">
            <a:extLst>
              <a:ext uri="{FF2B5EF4-FFF2-40B4-BE49-F238E27FC236}">
                <a16:creationId xmlns:a16="http://schemas.microsoft.com/office/drawing/2014/main" id="{DEF9F503-1D31-4832-B808-96EEC9C6E80C}"/>
              </a:ext>
            </a:extLst>
          </p:cNvPr>
          <p:cNvSpPr/>
          <p:nvPr/>
        </p:nvSpPr>
        <p:spPr>
          <a:xfrm>
            <a:off x="4871865" y="4768849"/>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33" name="Rectángulo 32">
            <a:extLst>
              <a:ext uri="{FF2B5EF4-FFF2-40B4-BE49-F238E27FC236}">
                <a16:creationId xmlns:a16="http://schemas.microsoft.com/office/drawing/2014/main" id="{CE6FF81A-2B5F-4DD8-9E0C-3745E60B19A8}"/>
              </a:ext>
            </a:extLst>
          </p:cNvPr>
          <p:cNvSpPr/>
          <p:nvPr/>
        </p:nvSpPr>
        <p:spPr>
          <a:xfrm>
            <a:off x="4871865" y="5549635"/>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Tree>
    <p:extLst>
      <p:ext uri="{BB962C8B-B14F-4D97-AF65-F5344CB8AC3E}">
        <p14:creationId xmlns:p14="http://schemas.microsoft.com/office/powerpoint/2010/main" val="196245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id="{7F97AAEA-D084-44BB-B8F9-CC82853D9348}"/>
              </a:ext>
            </a:extLst>
          </p:cNvPr>
          <p:cNvSpPr/>
          <p:nvPr/>
        </p:nvSpPr>
        <p:spPr>
          <a:xfrm>
            <a:off x="-816768" y="930152"/>
            <a:ext cx="12961440" cy="745603"/>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solidFill>
                <a:srgbClr val="1A3B47"/>
              </a:solidFill>
            </a:endParaRPr>
          </a:p>
        </p:txBody>
      </p:sp>
      <p:pic>
        <p:nvPicPr>
          <p:cNvPr id="7" name="Imagen 6">
            <a:extLst>
              <a:ext uri="{FF2B5EF4-FFF2-40B4-BE49-F238E27FC236}">
                <a16:creationId xmlns:a16="http://schemas.microsoft.com/office/drawing/2014/main" id="{5754E03A-9F58-4320-9623-C5614E7BCEEC}"/>
              </a:ext>
            </a:extLst>
          </p:cNvPr>
          <p:cNvPicPr>
            <a:picLocks noChangeAspect="1"/>
          </p:cNvPicPr>
          <p:nvPr/>
        </p:nvPicPr>
        <p:blipFill rotWithShape="1">
          <a:blip r:embed="rId2"/>
          <a:srcRect l="14499" r="21500"/>
          <a:stretch/>
        </p:blipFill>
        <p:spPr>
          <a:xfrm>
            <a:off x="10920538" y="3952"/>
            <a:ext cx="1271465" cy="907941"/>
          </a:xfrm>
          <a:prstGeom prst="rect">
            <a:avLst/>
          </a:prstGeom>
        </p:spPr>
      </p:pic>
      <p:sp>
        <p:nvSpPr>
          <p:cNvPr id="8" name="L-Shape 6">
            <a:extLst>
              <a:ext uri="{FF2B5EF4-FFF2-40B4-BE49-F238E27FC236}">
                <a16:creationId xmlns:a16="http://schemas.microsoft.com/office/drawing/2014/main" id="{524A8E2B-DB02-4A1C-B557-D98B87D3437A}"/>
              </a:ext>
            </a:extLst>
          </p:cNvPr>
          <p:cNvSpPr/>
          <p:nvPr/>
        </p:nvSpPr>
        <p:spPr>
          <a:xfrm flipH="1" flipV="1">
            <a:off x="613392" y="810596"/>
            <a:ext cx="1224000" cy="45719"/>
          </a:xfrm>
          <a:custGeom>
            <a:avLst/>
            <a:gdLst>
              <a:gd name="connsiteX0" fmla="*/ 0 w 1291772"/>
              <a:gd name="connsiteY0" fmla="*/ 0 h 116114"/>
              <a:gd name="connsiteX1" fmla="*/ 58057 w 1291772"/>
              <a:gd name="connsiteY1" fmla="*/ 0 h 116114"/>
              <a:gd name="connsiteX2" fmla="*/ 58057 w 1291772"/>
              <a:gd name="connsiteY2" fmla="*/ 58057 h 116114"/>
              <a:gd name="connsiteX3" fmla="*/ 1291772 w 1291772"/>
              <a:gd name="connsiteY3" fmla="*/ 58057 h 116114"/>
              <a:gd name="connsiteX4" fmla="*/ 1291772 w 1291772"/>
              <a:gd name="connsiteY4" fmla="*/ 116114 h 116114"/>
              <a:gd name="connsiteX5" fmla="*/ 0 w 1291772"/>
              <a:gd name="connsiteY5" fmla="*/ 116114 h 116114"/>
              <a:gd name="connsiteX6" fmla="*/ 0 w 1291772"/>
              <a:gd name="connsiteY6" fmla="*/ 0 h 116114"/>
              <a:gd name="connsiteX0" fmla="*/ 0 w 1291772"/>
              <a:gd name="connsiteY0" fmla="*/ 0 h 116114"/>
              <a:gd name="connsiteX1" fmla="*/ 58057 w 1291772"/>
              <a:gd name="connsiteY1" fmla="*/ 58057 h 116114"/>
              <a:gd name="connsiteX2" fmla="*/ 1291772 w 1291772"/>
              <a:gd name="connsiteY2" fmla="*/ 58057 h 116114"/>
              <a:gd name="connsiteX3" fmla="*/ 1291772 w 1291772"/>
              <a:gd name="connsiteY3" fmla="*/ 116114 h 116114"/>
              <a:gd name="connsiteX4" fmla="*/ 0 w 1291772"/>
              <a:gd name="connsiteY4" fmla="*/ 116114 h 116114"/>
              <a:gd name="connsiteX5" fmla="*/ 0 w 1291772"/>
              <a:gd name="connsiteY5" fmla="*/ 0 h 116114"/>
              <a:gd name="connsiteX0" fmla="*/ 0 w 1291772"/>
              <a:gd name="connsiteY0" fmla="*/ 58057 h 58057"/>
              <a:gd name="connsiteX1" fmla="*/ 58057 w 1291772"/>
              <a:gd name="connsiteY1" fmla="*/ 0 h 58057"/>
              <a:gd name="connsiteX2" fmla="*/ 1291772 w 1291772"/>
              <a:gd name="connsiteY2" fmla="*/ 0 h 58057"/>
              <a:gd name="connsiteX3" fmla="*/ 1291772 w 1291772"/>
              <a:gd name="connsiteY3" fmla="*/ 58057 h 58057"/>
              <a:gd name="connsiteX4" fmla="*/ 0 w 1291772"/>
              <a:gd name="connsiteY4" fmla="*/ 58057 h 58057"/>
              <a:gd name="connsiteX0" fmla="*/ 12621 w 1304393"/>
              <a:gd name="connsiteY0" fmla="*/ 62475 h 62475"/>
              <a:gd name="connsiteX1" fmla="*/ 0 w 1304393"/>
              <a:gd name="connsiteY1" fmla="*/ 0 h 62475"/>
              <a:gd name="connsiteX2" fmla="*/ 1304393 w 1304393"/>
              <a:gd name="connsiteY2" fmla="*/ 4418 h 62475"/>
              <a:gd name="connsiteX3" fmla="*/ 1304393 w 1304393"/>
              <a:gd name="connsiteY3" fmla="*/ 62475 h 62475"/>
              <a:gd name="connsiteX4" fmla="*/ 12621 w 1304393"/>
              <a:gd name="connsiteY4" fmla="*/ 62475 h 62475"/>
              <a:gd name="connsiteX0" fmla="*/ 0 w 1291772"/>
              <a:gd name="connsiteY0" fmla="*/ 58057 h 58057"/>
              <a:gd name="connsiteX1" fmla="*/ 6429 w 1291772"/>
              <a:gd name="connsiteY1" fmla="*/ 1932 h 58057"/>
              <a:gd name="connsiteX2" fmla="*/ 1291772 w 1291772"/>
              <a:gd name="connsiteY2" fmla="*/ 0 h 58057"/>
              <a:gd name="connsiteX3" fmla="*/ 1291772 w 1291772"/>
              <a:gd name="connsiteY3" fmla="*/ 58057 h 58057"/>
              <a:gd name="connsiteX4" fmla="*/ 0 w 1291772"/>
              <a:gd name="connsiteY4" fmla="*/ 58057 h 58057"/>
              <a:gd name="connsiteX0" fmla="*/ 3096 w 1294868"/>
              <a:gd name="connsiteY0" fmla="*/ 58057 h 58057"/>
              <a:gd name="connsiteX1" fmla="*/ 0 w 1294868"/>
              <a:gd name="connsiteY1" fmla="*/ 1932 h 58057"/>
              <a:gd name="connsiteX2" fmla="*/ 1294868 w 1294868"/>
              <a:gd name="connsiteY2" fmla="*/ 0 h 58057"/>
              <a:gd name="connsiteX3" fmla="*/ 1294868 w 1294868"/>
              <a:gd name="connsiteY3" fmla="*/ 58057 h 58057"/>
              <a:gd name="connsiteX4" fmla="*/ 3096 w 1294868"/>
              <a:gd name="connsiteY4" fmla="*/ 58057 h 58057"/>
              <a:gd name="connsiteX0" fmla="*/ 0 w 1291772"/>
              <a:gd name="connsiteY0" fmla="*/ 59300 h 59300"/>
              <a:gd name="connsiteX1" fmla="*/ 3254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 name="connsiteX0" fmla="*/ 6271 w 1298043"/>
              <a:gd name="connsiteY0" fmla="*/ 58057 h 58057"/>
              <a:gd name="connsiteX1" fmla="*/ 0 w 1298043"/>
              <a:gd name="connsiteY1" fmla="*/ 1932 h 58057"/>
              <a:gd name="connsiteX2" fmla="*/ 1298043 w 1298043"/>
              <a:gd name="connsiteY2" fmla="*/ 0 h 58057"/>
              <a:gd name="connsiteX3" fmla="*/ 1298043 w 1298043"/>
              <a:gd name="connsiteY3" fmla="*/ 58057 h 58057"/>
              <a:gd name="connsiteX4" fmla="*/ 6271 w 1298043"/>
              <a:gd name="connsiteY4" fmla="*/ 58057 h 58057"/>
              <a:gd name="connsiteX0" fmla="*/ 0 w 1291772"/>
              <a:gd name="connsiteY0" fmla="*/ 59300 h 59300"/>
              <a:gd name="connsiteX1" fmla="*/ 79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772" h="59300">
                <a:moveTo>
                  <a:pt x="0" y="59300"/>
                </a:moveTo>
                <a:cubicBezTo>
                  <a:pt x="26" y="39533"/>
                  <a:pt x="53" y="19767"/>
                  <a:pt x="79" y="0"/>
                </a:cubicBezTo>
                <a:lnTo>
                  <a:pt x="1291772" y="1243"/>
                </a:lnTo>
                <a:lnTo>
                  <a:pt x="1291772" y="59300"/>
                </a:lnTo>
                <a:lnTo>
                  <a:pt x="0" y="59300"/>
                </a:lnTo>
                <a:close/>
              </a:path>
            </a:pathLst>
          </a:custGeom>
          <a:solidFill>
            <a:srgbClr val="7D90B8"/>
          </a:solidFill>
          <a:ln>
            <a:solidFill>
              <a:srgbClr val="7D9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id-ID" sz="1351">
              <a:solidFill>
                <a:srgbClr val="639FCB"/>
              </a:solidFill>
              <a:latin typeface="Soho Gothic Pro Light"/>
            </a:endParaRPr>
          </a:p>
        </p:txBody>
      </p:sp>
      <p:sp>
        <p:nvSpPr>
          <p:cNvPr id="9" name="17 CuadroTexto">
            <a:extLst>
              <a:ext uri="{FF2B5EF4-FFF2-40B4-BE49-F238E27FC236}">
                <a16:creationId xmlns:a16="http://schemas.microsoft.com/office/drawing/2014/main" id="{FAFC69BA-BAFE-44D7-A25A-460301875F5C}"/>
              </a:ext>
            </a:extLst>
          </p:cNvPr>
          <p:cNvSpPr txBox="1"/>
          <p:nvPr/>
        </p:nvSpPr>
        <p:spPr>
          <a:xfrm>
            <a:off x="479378" y="349928"/>
            <a:ext cx="2784308" cy="379656"/>
          </a:xfrm>
          <a:prstGeom prst="rect">
            <a:avLst/>
          </a:prstGeom>
          <a:noFill/>
          <a:ln>
            <a:noFill/>
          </a:ln>
        </p:spPr>
        <p:txBody>
          <a:bodyPr wrap="square" rtlCol="0">
            <a:spAutoFit/>
          </a:bodyPr>
          <a:lstStyle>
            <a:defPPr>
              <a:defRPr lang="es-ES"/>
            </a:defPPr>
            <a:lvl1pPr marR="0" lvl="0" indent="0" defTabSz="914354" fontAlgn="auto">
              <a:lnSpc>
                <a:spcPct val="100000"/>
              </a:lnSpc>
              <a:spcBef>
                <a:spcPts val="0"/>
              </a:spcBef>
              <a:spcAft>
                <a:spcPts val="0"/>
              </a:spcAft>
              <a:buClrTx/>
              <a:buSzTx/>
              <a:buFontTx/>
              <a:buNone/>
              <a:tabLst/>
              <a:defRPr kumimoji="0" sz="1867" b="0" i="0" u="none" strike="noStrike" cap="none" spc="0" normalizeH="0" baseline="0">
                <a:ln>
                  <a:noFill/>
                </a:ln>
                <a:solidFill>
                  <a:srgbClr val="778BB4"/>
                </a:solidFill>
                <a:effectLst/>
                <a:uLnTx/>
                <a:uFillTx/>
                <a:latin typeface="Playfair Display"/>
              </a:defRPr>
            </a:lvl1pPr>
          </a:lstStyle>
          <a:p>
            <a:r>
              <a:rPr lang="es-ES" dirty="0">
                <a:latin typeface="Calibri" charset="0"/>
                <a:ea typeface="Calibri" charset="0"/>
                <a:cs typeface="Calibri" charset="0"/>
              </a:rPr>
              <a:t>Objetivos</a:t>
            </a:r>
          </a:p>
        </p:txBody>
      </p:sp>
      <p:sp>
        <p:nvSpPr>
          <p:cNvPr id="10" name="20 Rectángulo">
            <a:extLst>
              <a:ext uri="{FF2B5EF4-FFF2-40B4-BE49-F238E27FC236}">
                <a16:creationId xmlns:a16="http://schemas.microsoft.com/office/drawing/2014/main" id="{65FB1A19-8EB3-4B19-A3FD-EFB5CB0865CC}"/>
              </a:ext>
            </a:extLst>
          </p:cNvPr>
          <p:cNvSpPr/>
          <p:nvPr/>
        </p:nvSpPr>
        <p:spPr>
          <a:xfrm>
            <a:off x="479380" y="1042245"/>
            <a:ext cx="11305257" cy="461665"/>
          </a:xfrm>
          <a:prstGeom prst="rect">
            <a:avLst/>
          </a:prstGeom>
        </p:spPr>
        <p:txBody>
          <a:bodyPr wrap="square">
            <a:spAutoFit/>
          </a:bodyPr>
          <a:lstStyle/>
          <a:p>
            <a:pPr>
              <a:spcBef>
                <a:spcPts val="601"/>
              </a:spcBef>
              <a:buClr>
                <a:srgbClr val="4C607E"/>
              </a:buClr>
              <a:defRPr/>
            </a:pPr>
            <a:r>
              <a:rPr lang="es-ES" sz="1200" b="1" dirty="0">
                <a:latin typeface="Calibri" charset="0"/>
                <a:ea typeface="Calibri" charset="0"/>
                <a:cs typeface="Calibri" charset="0"/>
              </a:rPr>
              <a:t>La definición de una estrategia de compra a medio y largo plazo</a:t>
            </a:r>
            <a:r>
              <a:rPr lang="es-ES" sz="1200" dirty="0">
                <a:latin typeface="Calibri" charset="0"/>
                <a:ea typeface="Calibri" charset="0"/>
                <a:cs typeface="Calibri" charset="0"/>
              </a:rPr>
              <a:t>, teniendo en cuenta el impacto del coste de la energía en los presupuestos y el perfil de riesgo, </a:t>
            </a:r>
            <a:r>
              <a:rPr lang="es-ES" sz="1200" b="1" dirty="0">
                <a:latin typeface="Calibri" charset="0"/>
                <a:ea typeface="Calibri" charset="0"/>
                <a:cs typeface="Calibri" charset="0"/>
              </a:rPr>
              <a:t>establece la forma en la que nuestros clientes adquirirán la energía en el mercado acorde con sus necesidades y con el objetivo de optimizar el €/</a:t>
            </a:r>
            <a:r>
              <a:rPr lang="es-ES" sz="1200" b="1" dirty="0" err="1">
                <a:latin typeface="Calibri" charset="0"/>
                <a:ea typeface="Calibri" charset="0"/>
                <a:cs typeface="Calibri" charset="0"/>
              </a:rPr>
              <a:t>MWh</a:t>
            </a:r>
            <a:r>
              <a:rPr lang="es-ES" sz="1200" b="1" dirty="0">
                <a:latin typeface="Calibri" charset="0"/>
                <a:ea typeface="Calibri" charset="0"/>
                <a:cs typeface="Calibri" charset="0"/>
              </a:rPr>
              <a:t>.</a:t>
            </a:r>
            <a:endParaRPr lang="es-ES" sz="900" b="1" kern="0" dirty="0">
              <a:solidFill>
                <a:srgbClr val="1A3B47"/>
              </a:solidFill>
              <a:latin typeface="Calibri" charset="0"/>
              <a:ea typeface="Calibri" charset="0"/>
              <a:cs typeface="Calibri" charset="0"/>
            </a:endParaRPr>
          </a:p>
        </p:txBody>
      </p:sp>
      <p:sp>
        <p:nvSpPr>
          <p:cNvPr id="17" name="Rectángulo 16">
            <a:extLst>
              <a:ext uri="{FF2B5EF4-FFF2-40B4-BE49-F238E27FC236}">
                <a16:creationId xmlns:a16="http://schemas.microsoft.com/office/drawing/2014/main" id="{4D045BAA-8CBC-4D69-9984-DBEA8D2C24E2}"/>
              </a:ext>
            </a:extLst>
          </p:cNvPr>
          <p:cNvSpPr/>
          <p:nvPr/>
        </p:nvSpPr>
        <p:spPr>
          <a:xfrm>
            <a:off x="0" y="1616847"/>
            <a:ext cx="12192000" cy="745604"/>
          </a:xfrm>
          <a:prstGeom prst="rect">
            <a:avLst/>
          </a:prstGeom>
          <a:solidFill>
            <a:srgbClr val="1C3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398" dirty="0"/>
          </a:p>
        </p:txBody>
      </p:sp>
      <p:sp>
        <p:nvSpPr>
          <p:cNvPr id="18" name="68 Rectángulo">
            <a:extLst>
              <a:ext uri="{FF2B5EF4-FFF2-40B4-BE49-F238E27FC236}">
                <a16:creationId xmlns:a16="http://schemas.microsoft.com/office/drawing/2014/main" id="{8557E57F-9A82-4890-83B8-E162F2527A03}"/>
              </a:ext>
            </a:extLst>
          </p:cNvPr>
          <p:cNvSpPr/>
          <p:nvPr/>
        </p:nvSpPr>
        <p:spPr bwMode="gray">
          <a:xfrm>
            <a:off x="538553" y="1756464"/>
            <a:ext cx="3255673" cy="451404"/>
          </a:xfrm>
          <a:prstGeom prst="rect">
            <a:avLst/>
          </a:prstGeom>
        </p:spPr>
        <p:txBody>
          <a:bodyPr wrap="square"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r>
              <a:rPr lang="es-ES" sz="1600" kern="0" dirty="0">
                <a:solidFill>
                  <a:schemeClr val="bg1"/>
                </a:solidFill>
                <a:latin typeface="Calibri" charset="0"/>
                <a:ea typeface="Calibri" charset="0"/>
                <a:cs typeface="Calibri" charset="0"/>
              </a:rPr>
              <a:t>Impacto del coste </a:t>
            </a:r>
          </a:p>
          <a:p>
            <a:pPr algn="ctr"/>
            <a:r>
              <a:rPr lang="es-ES" sz="1600" kern="0" dirty="0">
                <a:solidFill>
                  <a:schemeClr val="bg1"/>
                </a:solidFill>
                <a:latin typeface="Calibri" charset="0"/>
                <a:ea typeface="Calibri" charset="0"/>
                <a:cs typeface="Calibri" charset="0"/>
              </a:rPr>
              <a:t>de la energía </a:t>
            </a:r>
          </a:p>
          <a:p>
            <a:pPr algn="ctr"/>
            <a:r>
              <a:rPr lang="es-ES" sz="1600" kern="0" dirty="0">
                <a:solidFill>
                  <a:schemeClr val="bg1"/>
                </a:solidFill>
                <a:latin typeface="Calibri" charset="0"/>
                <a:ea typeface="Calibri" charset="0"/>
                <a:cs typeface="Calibri" charset="0"/>
              </a:rPr>
              <a:t>en los presupuestos</a:t>
            </a:r>
          </a:p>
        </p:txBody>
      </p:sp>
      <p:sp>
        <p:nvSpPr>
          <p:cNvPr id="19" name="68 Rectángulo">
            <a:extLst>
              <a:ext uri="{FF2B5EF4-FFF2-40B4-BE49-F238E27FC236}">
                <a16:creationId xmlns:a16="http://schemas.microsoft.com/office/drawing/2014/main" id="{2F013599-CA77-4835-B404-91C88C1E3551}"/>
              </a:ext>
            </a:extLst>
          </p:cNvPr>
          <p:cNvSpPr/>
          <p:nvPr/>
        </p:nvSpPr>
        <p:spPr bwMode="gray">
          <a:xfrm>
            <a:off x="4680182" y="1756464"/>
            <a:ext cx="3255673" cy="451404"/>
          </a:xfrm>
          <a:prstGeom prst="rect">
            <a:avLst/>
          </a:prstGeom>
        </p:spPr>
        <p:txBody>
          <a:bodyPr wrap="square"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r>
              <a:rPr lang="es-ES" sz="1600" kern="0" dirty="0">
                <a:solidFill>
                  <a:schemeClr val="bg1"/>
                </a:solidFill>
                <a:latin typeface="Calibri" charset="0"/>
                <a:ea typeface="Calibri" charset="0"/>
                <a:cs typeface="Calibri" charset="0"/>
              </a:rPr>
              <a:t>Establecimiento </a:t>
            </a:r>
          </a:p>
          <a:p>
            <a:pPr algn="ctr"/>
            <a:r>
              <a:rPr lang="es-ES" sz="1600" kern="0" dirty="0">
                <a:solidFill>
                  <a:schemeClr val="bg1"/>
                </a:solidFill>
                <a:latin typeface="Calibri" charset="0"/>
                <a:ea typeface="Calibri" charset="0"/>
                <a:cs typeface="Calibri" charset="0"/>
              </a:rPr>
              <a:t>del Perfil de Riesgo</a:t>
            </a:r>
          </a:p>
        </p:txBody>
      </p:sp>
      <p:sp>
        <p:nvSpPr>
          <p:cNvPr id="20" name="68 Rectángulo">
            <a:extLst>
              <a:ext uri="{FF2B5EF4-FFF2-40B4-BE49-F238E27FC236}">
                <a16:creationId xmlns:a16="http://schemas.microsoft.com/office/drawing/2014/main" id="{A768039A-3DBA-4D15-84A2-689075F1B837}"/>
              </a:ext>
            </a:extLst>
          </p:cNvPr>
          <p:cNvSpPr/>
          <p:nvPr/>
        </p:nvSpPr>
        <p:spPr bwMode="gray">
          <a:xfrm>
            <a:off x="8666167" y="1756464"/>
            <a:ext cx="3255673" cy="451404"/>
          </a:xfrm>
          <a:prstGeom prst="rect">
            <a:avLst/>
          </a:prstGeom>
        </p:spPr>
        <p:txBody>
          <a:bodyPr wrap="square"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r>
              <a:rPr lang="es-ES" sz="1600" kern="0" dirty="0">
                <a:solidFill>
                  <a:schemeClr val="bg1"/>
                </a:solidFill>
                <a:latin typeface="Calibri" charset="0"/>
                <a:ea typeface="Calibri" charset="0"/>
                <a:cs typeface="Calibri" charset="0"/>
              </a:rPr>
              <a:t>Definición </a:t>
            </a:r>
          </a:p>
          <a:p>
            <a:pPr algn="ctr"/>
            <a:r>
              <a:rPr lang="es-ES" sz="1600" kern="0" dirty="0">
                <a:solidFill>
                  <a:schemeClr val="bg1"/>
                </a:solidFill>
                <a:latin typeface="Calibri" charset="0"/>
                <a:ea typeface="Calibri" charset="0"/>
                <a:cs typeface="Calibri" charset="0"/>
              </a:rPr>
              <a:t>de Estrategia</a:t>
            </a:r>
          </a:p>
        </p:txBody>
      </p:sp>
      <p:sp>
        <p:nvSpPr>
          <p:cNvPr id="21" name="CuadroTexto 7">
            <a:extLst>
              <a:ext uri="{FF2B5EF4-FFF2-40B4-BE49-F238E27FC236}">
                <a16:creationId xmlns:a16="http://schemas.microsoft.com/office/drawing/2014/main" id="{A74FEAC9-7929-459D-AE8D-75616604E4CB}"/>
              </a:ext>
            </a:extLst>
          </p:cNvPr>
          <p:cNvSpPr txBox="1"/>
          <p:nvPr/>
        </p:nvSpPr>
        <p:spPr bwMode="gray">
          <a:xfrm>
            <a:off x="404360" y="2508256"/>
            <a:ext cx="3255675" cy="1492716"/>
          </a:xfrm>
          <a:prstGeom prst="rect">
            <a:avLst/>
          </a:prstGeom>
          <a:ln>
            <a:noFill/>
          </a:ln>
        </p:spPr>
        <p:txBody>
          <a:bodyPr vert="horz" wrap="square" lIns="121920" tIns="60960" rIns="121920" bIns="60960" rtlCol="0" anchor="t">
            <a:sp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spcBef>
                <a:spcPts val="267"/>
              </a:spcBef>
            </a:pPr>
            <a:r>
              <a:rPr lang="es-ES" sz="1200" b="1" dirty="0">
                <a:latin typeface="Calibri" charset="0"/>
                <a:ea typeface="Calibri" charset="0"/>
                <a:cs typeface="Calibri" charset="0"/>
              </a:rPr>
              <a:t>Objetivos de Estabilidad Presupuestaria, </a:t>
            </a:r>
            <a:r>
              <a:rPr lang="es-ES" sz="1200" dirty="0">
                <a:latin typeface="Calibri" charset="0"/>
                <a:ea typeface="Calibri" charset="0"/>
                <a:cs typeface="Calibri" charset="0"/>
              </a:rPr>
              <a:t>debida al peso de la factura eléctrica en los resultados. </a:t>
            </a:r>
          </a:p>
          <a:p>
            <a:pPr algn="ctr">
              <a:spcBef>
                <a:spcPts val="267"/>
              </a:spcBef>
            </a:pPr>
            <a:r>
              <a:rPr lang="es-ES" sz="1200" b="1" dirty="0">
                <a:latin typeface="Calibri" charset="0"/>
                <a:ea typeface="Calibri" charset="0"/>
                <a:cs typeface="Calibri" charset="0"/>
              </a:rPr>
              <a:t>Objetivos de Ahorro de Costes, </a:t>
            </a:r>
            <a:r>
              <a:rPr lang="es-ES" sz="1200" dirty="0">
                <a:latin typeface="Calibri" charset="0"/>
                <a:ea typeface="Calibri" charset="0"/>
                <a:cs typeface="Calibri" charset="0"/>
              </a:rPr>
              <a:t>debida a que los ingresos del cliente están vinculados al precio de la energía.</a:t>
            </a:r>
          </a:p>
          <a:p>
            <a:pPr algn="ctr">
              <a:spcBef>
                <a:spcPts val="267"/>
              </a:spcBef>
            </a:pPr>
            <a:r>
              <a:rPr lang="es-ES" sz="1200" b="1" dirty="0">
                <a:latin typeface="Calibri" charset="0"/>
                <a:ea typeface="Calibri" charset="0"/>
                <a:cs typeface="Calibri" charset="0"/>
              </a:rPr>
              <a:t>Fechas “Clave”,</a:t>
            </a:r>
            <a:r>
              <a:rPr lang="es-ES" sz="1200" dirty="0">
                <a:latin typeface="Calibri" charset="0"/>
                <a:ea typeface="Calibri" charset="0"/>
                <a:cs typeface="Calibri" charset="0"/>
              </a:rPr>
              <a:t> estabilidad Presupuestaria debida a normas temporales.</a:t>
            </a:r>
          </a:p>
        </p:txBody>
      </p:sp>
      <p:sp>
        <p:nvSpPr>
          <p:cNvPr id="22" name="CuadroTexto 10">
            <a:extLst>
              <a:ext uri="{FF2B5EF4-FFF2-40B4-BE49-F238E27FC236}">
                <a16:creationId xmlns:a16="http://schemas.microsoft.com/office/drawing/2014/main" id="{D292F010-3188-4490-B1AD-97E8279B8E30}"/>
              </a:ext>
            </a:extLst>
          </p:cNvPr>
          <p:cNvSpPr txBox="1"/>
          <p:nvPr/>
        </p:nvSpPr>
        <p:spPr bwMode="gray">
          <a:xfrm>
            <a:off x="4126267" y="2520822"/>
            <a:ext cx="4188508" cy="754053"/>
          </a:xfrm>
          <a:prstGeom prst="rect">
            <a:avLst/>
          </a:prstGeom>
          <a:ln>
            <a:noFill/>
          </a:ln>
        </p:spPr>
        <p:txBody>
          <a:bodyPr vert="horz" wrap="square" lIns="121920" tIns="60960" rIns="121920" bIns="60960" rtlCol="0" anchor="t">
            <a:sp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spcBef>
                <a:spcPts val="267"/>
              </a:spcBef>
            </a:pPr>
            <a:r>
              <a:rPr lang="es-ES" sz="1200" b="1" dirty="0">
                <a:latin typeface="Calibri" charset="0"/>
                <a:ea typeface="Calibri" charset="0"/>
                <a:cs typeface="Calibri" charset="0"/>
              </a:rPr>
              <a:t>Perfil Agresivo.</a:t>
            </a:r>
          </a:p>
          <a:p>
            <a:pPr algn="ctr">
              <a:spcBef>
                <a:spcPts val="267"/>
              </a:spcBef>
            </a:pPr>
            <a:r>
              <a:rPr lang="es-ES" sz="1200" b="1" dirty="0">
                <a:latin typeface="Calibri" charset="0"/>
                <a:ea typeface="Calibri" charset="0"/>
                <a:cs typeface="Calibri" charset="0"/>
              </a:rPr>
              <a:t>Perfil Moderado.</a:t>
            </a:r>
          </a:p>
          <a:p>
            <a:pPr algn="ctr">
              <a:spcBef>
                <a:spcPts val="267"/>
              </a:spcBef>
            </a:pPr>
            <a:r>
              <a:rPr lang="es-ES" sz="1200" b="1" dirty="0">
                <a:latin typeface="Calibri" charset="0"/>
                <a:ea typeface="Calibri" charset="0"/>
                <a:cs typeface="Calibri" charset="0"/>
              </a:rPr>
              <a:t>Perfil Conservador</a:t>
            </a:r>
            <a:r>
              <a:rPr lang="es-ES" sz="1200" b="1" dirty="0">
                <a:cs typeface="Georgia"/>
              </a:rPr>
              <a:t>.</a:t>
            </a:r>
          </a:p>
        </p:txBody>
      </p:sp>
      <p:sp>
        <p:nvSpPr>
          <p:cNvPr id="23" name="CuadroTexto 7">
            <a:extLst>
              <a:ext uri="{FF2B5EF4-FFF2-40B4-BE49-F238E27FC236}">
                <a16:creationId xmlns:a16="http://schemas.microsoft.com/office/drawing/2014/main" id="{A64A564A-D78C-42B7-9926-3A28B2AEFCA6}"/>
              </a:ext>
            </a:extLst>
          </p:cNvPr>
          <p:cNvSpPr txBox="1"/>
          <p:nvPr/>
        </p:nvSpPr>
        <p:spPr bwMode="gray">
          <a:xfrm>
            <a:off x="8531972" y="2508254"/>
            <a:ext cx="3255675" cy="1308050"/>
          </a:xfrm>
          <a:prstGeom prst="rect">
            <a:avLst/>
          </a:prstGeom>
          <a:ln>
            <a:noFill/>
          </a:ln>
        </p:spPr>
        <p:txBody>
          <a:bodyPr vert="horz" wrap="square" lIns="121920" tIns="60960" rIns="121920" bIns="60960" rtlCol="0" anchor="t">
            <a:sp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spcBef>
                <a:spcPts val="267"/>
              </a:spcBef>
            </a:pPr>
            <a:r>
              <a:rPr lang="es-ES" sz="1200" b="1" dirty="0">
                <a:latin typeface="Calibri" charset="0"/>
                <a:ea typeface="Calibri" charset="0"/>
                <a:cs typeface="Calibri" charset="0"/>
              </a:rPr>
              <a:t>Modelo de Contratación </a:t>
            </a:r>
            <a:r>
              <a:rPr lang="es-ES" sz="1200" dirty="0">
                <a:latin typeface="Calibri" charset="0"/>
                <a:ea typeface="Calibri" charset="0"/>
                <a:cs typeface="Calibri" charset="0"/>
              </a:rPr>
              <a:t>adecuado a la gestión deseada</a:t>
            </a:r>
          </a:p>
          <a:p>
            <a:pPr algn="ctr">
              <a:spcBef>
                <a:spcPts val="267"/>
              </a:spcBef>
            </a:pPr>
            <a:r>
              <a:rPr lang="es-ES" sz="1200" b="1" dirty="0">
                <a:latin typeface="Calibri" charset="0"/>
                <a:ea typeface="Calibri" charset="0"/>
                <a:cs typeface="Calibri" charset="0"/>
              </a:rPr>
              <a:t>Modelo de Compra </a:t>
            </a:r>
            <a:r>
              <a:rPr lang="es-ES" sz="1200" dirty="0">
                <a:latin typeface="Calibri" charset="0"/>
                <a:ea typeface="Calibri" charset="0"/>
                <a:cs typeface="Calibri" charset="0"/>
              </a:rPr>
              <a:t>adecuado al perfil de riesgo.</a:t>
            </a:r>
          </a:p>
          <a:p>
            <a:pPr algn="ctr">
              <a:spcBef>
                <a:spcPts val="267"/>
              </a:spcBef>
            </a:pPr>
            <a:r>
              <a:rPr lang="es-ES" sz="1200" b="1" dirty="0">
                <a:latin typeface="Calibri" charset="0"/>
                <a:ea typeface="Calibri" charset="0"/>
                <a:cs typeface="Calibri" charset="0"/>
              </a:rPr>
              <a:t>Modelo de Sincronización Consumo/Coste</a:t>
            </a:r>
            <a:r>
              <a:rPr lang="es-ES" sz="1200" dirty="0">
                <a:latin typeface="Calibri" charset="0"/>
                <a:ea typeface="Calibri" charset="0"/>
                <a:cs typeface="Calibri" charset="0"/>
              </a:rPr>
              <a:t>, mediante recomendación  de actualización de la demanda prevista</a:t>
            </a:r>
          </a:p>
        </p:txBody>
      </p:sp>
      <p:grpSp>
        <p:nvGrpSpPr>
          <p:cNvPr id="24" name="Grupo 23">
            <a:extLst>
              <a:ext uri="{FF2B5EF4-FFF2-40B4-BE49-F238E27FC236}">
                <a16:creationId xmlns:a16="http://schemas.microsoft.com/office/drawing/2014/main" id="{7CF9B02A-3A95-479C-8A35-86C6EE7A343C}"/>
              </a:ext>
            </a:extLst>
          </p:cNvPr>
          <p:cNvGrpSpPr/>
          <p:nvPr/>
        </p:nvGrpSpPr>
        <p:grpSpPr>
          <a:xfrm>
            <a:off x="8976323" y="1716629"/>
            <a:ext cx="546039" cy="546039"/>
            <a:chOff x="4710666" y="4103064"/>
            <a:chExt cx="409529" cy="409529"/>
          </a:xfrm>
        </p:grpSpPr>
        <p:sp>
          <p:nvSpPr>
            <p:cNvPr id="25" name="Elipse 24">
              <a:extLst>
                <a:ext uri="{FF2B5EF4-FFF2-40B4-BE49-F238E27FC236}">
                  <a16:creationId xmlns:a16="http://schemas.microsoft.com/office/drawing/2014/main" id="{3B823095-02D3-48A8-8601-706AE6B2005F}"/>
                </a:ext>
              </a:extLst>
            </p:cNvPr>
            <p:cNvSpPr/>
            <p:nvPr/>
          </p:nvSpPr>
          <p:spPr>
            <a:xfrm>
              <a:off x="4710666" y="4103064"/>
              <a:ext cx="409529" cy="409529"/>
            </a:xfrm>
            <a:prstGeom prst="ellipse">
              <a:avLst/>
            </a:prstGeom>
            <a:solidFill>
              <a:srgbClr val="F0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398" dirty="0"/>
            </a:p>
          </p:txBody>
        </p:sp>
        <p:pic>
          <p:nvPicPr>
            <p:cNvPr id="26" name="Imagen 25">
              <a:extLst>
                <a:ext uri="{FF2B5EF4-FFF2-40B4-BE49-F238E27FC236}">
                  <a16:creationId xmlns:a16="http://schemas.microsoft.com/office/drawing/2014/main" id="{BCF045B9-04AB-0643-8A4A-12C7EED201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6931" y="4142746"/>
              <a:ext cx="343178" cy="343178"/>
            </a:xfrm>
            <a:prstGeom prst="rect">
              <a:avLst/>
            </a:prstGeom>
          </p:spPr>
        </p:pic>
      </p:grpSp>
      <p:grpSp>
        <p:nvGrpSpPr>
          <p:cNvPr id="35" name="Grupo 34">
            <a:extLst>
              <a:ext uri="{FF2B5EF4-FFF2-40B4-BE49-F238E27FC236}">
                <a16:creationId xmlns:a16="http://schemas.microsoft.com/office/drawing/2014/main" id="{E077FED6-0E08-4E1E-9A86-60EB7CD44AA8}"/>
              </a:ext>
            </a:extLst>
          </p:cNvPr>
          <p:cNvGrpSpPr/>
          <p:nvPr/>
        </p:nvGrpSpPr>
        <p:grpSpPr>
          <a:xfrm>
            <a:off x="4680185" y="1716630"/>
            <a:ext cx="546039" cy="546039"/>
            <a:chOff x="4710666" y="2172236"/>
            <a:chExt cx="409529" cy="409529"/>
          </a:xfrm>
        </p:grpSpPr>
        <p:sp>
          <p:nvSpPr>
            <p:cNvPr id="36" name="Elipse 35">
              <a:extLst>
                <a:ext uri="{FF2B5EF4-FFF2-40B4-BE49-F238E27FC236}">
                  <a16:creationId xmlns:a16="http://schemas.microsoft.com/office/drawing/2014/main" id="{0C4F83A6-1B57-4D19-A835-7CD8054E362C}"/>
                </a:ext>
              </a:extLst>
            </p:cNvPr>
            <p:cNvSpPr/>
            <p:nvPr/>
          </p:nvSpPr>
          <p:spPr>
            <a:xfrm>
              <a:off x="4710666" y="2172236"/>
              <a:ext cx="409529" cy="409529"/>
            </a:xfrm>
            <a:prstGeom prst="ellipse">
              <a:avLst/>
            </a:prstGeom>
            <a:solidFill>
              <a:srgbClr val="F0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398" dirty="0"/>
            </a:p>
          </p:txBody>
        </p:sp>
        <p:pic>
          <p:nvPicPr>
            <p:cNvPr id="37" name="Imagen 36">
              <a:extLst>
                <a:ext uri="{FF2B5EF4-FFF2-40B4-BE49-F238E27FC236}">
                  <a16:creationId xmlns:a16="http://schemas.microsoft.com/office/drawing/2014/main" id="{BFB559AF-AB30-6645-8E3E-673D4D2C126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45719" y="2215597"/>
              <a:ext cx="343178" cy="343178"/>
            </a:xfrm>
            <a:prstGeom prst="rect">
              <a:avLst/>
            </a:prstGeom>
          </p:spPr>
        </p:pic>
      </p:grpSp>
      <p:grpSp>
        <p:nvGrpSpPr>
          <p:cNvPr id="38" name="Grupo 37">
            <a:extLst>
              <a:ext uri="{FF2B5EF4-FFF2-40B4-BE49-F238E27FC236}">
                <a16:creationId xmlns:a16="http://schemas.microsoft.com/office/drawing/2014/main" id="{AA0A81D6-0185-46DC-BA42-19262FA656A0}"/>
              </a:ext>
            </a:extLst>
          </p:cNvPr>
          <p:cNvGrpSpPr/>
          <p:nvPr/>
        </p:nvGrpSpPr>
        <p:grpSpPr>
          <a:xfrm>
            <a:off x="496826" y="1694813"/>
            <a:ext cx="546039" cy="546039"/>
            <a:chOff x="4710665" y="1689529"/>
            <a:chExt cx="409529" cy="409529"/>
          </a:xfrm>
        </p:grpSpPr>
        <p:sp>
          <p:nvSpPr>
            <p:cNvPr id="39" name="Elipse 38">
              <a:extLst>
                <a:ext uri="{FF2B5EF4-FFF2-40B4-BE49-F238E27FC236}">
                  <a16:creationId xmlns:a16="http://schemas.microsoft.com/office/drawing/2014/main" id="{DAD22AC0-E0D8-409D-89E6-7FA3E4552189}"/>
                </a:ext>
              </a:extLst>
            </p:cNvPr>
            <p:cNvSpPr/>
            <p:nvPr/>
          </p:nvSpPr>
          <p:spPr>
            <a:xfrm>
              <a:off x="4710665" y="1689529"/>
              <a:ext cx="409529" cy="409529"/>
            </a:xfrm>
            <a:prstGeom prst="ellipse">
              <a:avLst/>
            </a:prstGeom>
            <a:solidFill>
              <a:srgbClr val="F0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398" dirty="0"/>
            </a:p>
          </p:txBody>
        </p:sp>
        <p:pic>
          <p:nvPicPr>
            <p:cNvPr id="40" name="Imagen 39">
              <a:extLst>
                <a:ext uri="{FF2B5EF4-FFF2-40B4-BE49-F238E27FC236}">
                  <a16:creationId xmlns:a16="http://schemas.microsoft.com/office/drawing/2014/main" id="{4DB0F313-CAAD-484F-8CF1-9237D5AAF4A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43841" y="1729268"/>
              <a:ext cx="343178" cy="343178"/>
            </a:xfrm>
            <a:prstGeom prst="rect">
              <a:avLst/>
            </a:prstGeom>
          </p:spPr>
        </p:pic>
      </p:grpSp>
      <p:sp>
        <p:nvSpPr>
          <p:cNvPr id="60" name="L-Shape 6">
            <a:extLst>
              <a:ext uri="{FF2B5EF4-FFF2-40B4-BE49-F238E27FC236}">
                <a16:creationId xmlns:a16="http://schemas.microsoft.com/office/drawing/2014/main" id="{F98A29E5-DEC7-4588-BDC9-07C20F62C0D0}"/>
              </a:ext>
            </a:extLst>
          </p:cNvPr>
          <p:cNvSpPr/>
          <p:nvPr/>
        </p:nvSpPr>
        <p:spPr>
          <a:xfrm flipH="1" flipV="1">
            <a:off x="613392" y="4533915"/>
            <a:ext cx="1224000" cy="45719"/>
          </a:xfrm>
          <a:custGeom>
            <a:avLst/>
            <a:gdLst>
              <a:gd name="connsiteX0" fmla="*/ 0 w 1291772"/>
              <a:gd name="connsiteY0" fmla="*/ 0 h 116114"/>
              <a:gd name="connsiteX1" fmla="*/ 58057 w 1291772"/>
              <a:gd name="connsiteY1" fmla="*/ 0 h 116114"/>
              <a:gd name="connsiteX2" fmla="*/ 58057 w 1291772"/>
              <a:gd name="connsiteY2" fmla="*/ 58057 h 116114"/>
              <a:gd name="connsiteX3" fmla="*/ 1291772 w 1291772"/>
              <a:gd name="connsiteY3" fmla="*/ 58057 h 116114"/>
              <a:gd name="connsiteX4" fmla="*/ 1291772 w 1291772"/>
              <a:gd name="connsiteY4" fmla="*/ 116114 h 116114"/>
              <a:gd name="connsiteX5" fmla="*/ 0 w 1291772"/>
              <a:gd name="connsiteY5" fmla="*/ 116114 h 116114"/>
              <a:gd name="connsiteX6" fmla="*/ 0 w 1291772"/>
              <a:gd name="connsiteY6" fmla="*/ 0 h 116114"/>
              <a:gd name="connsiteX0" fmla="*/ 0 w 1291772"/>
              <a:gd name="connsiteY0" fmla="*/ 0 h 116114"/>
              <a:gd name="connsiteX1" fmla="*/ 58057 w 1291772"/>
              <a:gd name="connsiteY1" fmla="*/ 58057 h 116114"/>
              <a:gd name="connsiteX2" fmla="*/ 1291772 w 1291772"/>
              <a:gd name="connsiteY2" fmla="*/ 58057 h 116114"/>
              <a:gd name="connsiteX3" fmla="*/ 1291772 w 1291772"/>
              <a:gd name="connsiteY3" fmla="*/ 116114 h 116114"/>
              <a:gd name="connsiteX4" fmla="*/ 0 w 1291772"/>
              <a:gd name="connsiteY4" fmla="*/ 116114 h 116114"/>
              <a:gd name="connsiteX5" fmla="*/ 0 w 1291772"/>
              <a:gd name="connsiteY5" fmla="*/ 0 h 116114"/>
              <a:gd name="connsiteX0" fmla="*/ 0 w 1291772"/>
              <a:gd name="connsiteY0" fmla="*/ 58057 h 58057"/>
              <a:gd name="connsiteX1" fmla="*/ 58057 w 1291772"/>
              <a:gd name="connsiteY1" fmla="*/ 0 h 58057"/>
              <a:gd name="connsiteX2" fmla="*/ 1291772 w 1291772"/>
              <a:gd name="connsiteY2" fmla="*/ 0 h 58057"/>
              <a:gd name="connsiteX3" fmla="*/ 1291772 w 1291772"/>
              <a:gd name="connsiteY3" fmla="*/ 58057 h 58057"/>
              <a:gd name="connsiteX4" fmla="*/ 0 w 1291772"/>
              <a:gd name="connsiteY4" fmla="*/ 58057 h 58057"/>
              <a:gd name="connsiteX0" fmla="*/ 12621 w 1304393"/>
              <a:gd name="connsiteY0" fmla="*/ 62475 h 62475"/>
              <a:gd name="connsiteX1" fmla="*/ 0 w 1304393"/>
              <a:gd name="connsiteY1" fmla="*/ 0 h 62475"/>
              <a:gd name="connsiteX2" fmla="*/ 1304393 w 1304393"/>
              <a:gd name="connsiteY2" fmla="*/ 4418 h 62475"/>
              <a:gd name="connsiteX3" fmla="*/ 1304393 w 1304393"/>
              <a:gd name="connsiteY3" fmla="*/ 62475 h 62475"/>
              <a:gd name="connsiteX4" fmla="*/ 12621 w 1304393"/>
              <a:gd name="connsiteY4" fmla="*/ 62475 h 62475"/>
              <a:gd name="connsiteX0" fmla="*/ 0 w 1291772"/>
              <a:gd name="connsiteY0" fmla="*/ 58057 h 58057"/>
              <a:gd name="connsiteX1" fmla="*/ 6429 w 1291772"/>
              <a:gd name="connsiteY1" fmla="*/ 1932 h 58057"/>
              <a:gd name="connsiteX2" fmla="*/ 1291772 w 1291772"/>
              <a:gd name="connsiteY2" fmla="*/ 0 h 58057"/>
              <a:gd name="connsiteX3" fmla="*/ 1291772 w 1291772"/>
              <a:gd name="connsiteY3" fmla="*/ 58057 h 58057"/>
              <a:gd name="connsiteX4" fmla="*/ 0 w 1291772"/>
              <a:gd name="connsiteY4" fmla="*/ 58057 h 58057"/>
              <a:gd name="connsiteX0" fmla="*/ 3096 w 1294868"/>
              <a:gd name="connsiteY0" fmla="*/ 58057 h 58057"/>
              <a:gd name="connsiteX1" fmla="*/ 0 w 1294868"/>
              <a:gd name="connsiteY1" fmla="*/ 1932 h 58057"/>
              <a:gd name="connsiteX2" fmla="*/ 1294868 w 1294868"/>
              <a:gd name="connsiteY2" fmla="*/ 0 h 58057"/>
              <a:gd name="connsiteX3" fmla="*/ 1294868 w 1294868"/>
              <a:gd name="connsiteY3" fmla="*/ 58057 h 58057"/>
              <a:gd name="connsiteX4" fmla="*/ 3096 w 1294868"/>
              <a:gd name="connsiteY4" fmla="*/ 58057 h 58057"/>
              <a:gd name="connsiteX0" fmla="*/ 0 w 1291772"/>
              <a:gd name="connsiteY0" fmla="*/ 59300 h 59300"/>
              <a:gd name="connsiteX1" fmla="*/ 3254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 name="connsiteX0" fmla="*/ 6271 w 1298043"/>
              <a:gd name="connsiteY0" fmla="*/ 58057 h 58057"/>
              <a:gd name="connsiteX1" fmla="*/ 0 w 1298043"/>
              <a:gd name="connsiteY1" fmla="*/ 1932 h 58057"/>
              <a:gd name="connsiteX2" fmla="*/ 1298043 w 1298043"/>
              <a:gd name="connsiteY2" fmla="*/ 0 h 58057"/>
              <a:gd name="connsiteX3" fmla="*/ 1298043 w 1298043"/>
              <a:gd name="connsiteY3" fmla="*/ 58057 h 58057"/>
              <a:gd name="connsiteX4" fmla="*/ 6271 w 1298043"/>
              <a:gd name="connsiteY4" fmla="*/ 58057 h 58057"/>
              <a:gd name="connsiteX0" fmla="*/ 0 w 1291772"/>
              <a:gd name="connsiteY0" fmla="*/ 59300 h 59300"/>
              <a:gd name="connsiteX1" fmla="*/ 79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772" h="59300">
                <a:moveTo>
                  <a:pt x="0" y="59300"/>
                </a:moveTo>
                <a:cubicBezTo>
                  <a:pt x="26" y="39533"/>
                  <a:pt x="53" y="19767"/>
                  <a:pt x="79" y="0"/>
                </a:cubicBezTo>
                <a:lnTo>
                  <a:pt x="1291772" y="1243"/>
                </a:lnTo>
                <a:lnTo>
                  <a:pt x="1291772" y="59300"/>
                </a:lnTo>
                <a:lnTo>
                  <a:pt x="0" y="59300"/>
                </a:lnTo>
                <a:close/>
              </a:path>
            </a:pathLst>
          </a:custGeom>
          <a:solidFill>
            <a:srgbClr val="7D90B8"/>
          </a:solidFill>
          <a:ln>
            <a:solidFill>
              <a:srgbClr val="7D9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id-ID" sz="1351">
              <a:solidFill>
                <a:srgbClr val="639FCB"/>
              </a:solidFill>
              <a:latin typeface="Soho Gothic Pro Light"/>
            </a:endParaRPr>
          </a:p>
        </p:txBody>
      </p:sp>
      <p:sp>
        <p:nvSpPr>
          <p:cNvPr id="61" name="17 CuadroTexto">
            <a:extLst>
              <a:ext uri="{FF2B5EF4-FFF2-40B4-BE49-F238E27FC236}">
                <a16:creationId xmlns:a16="http://schemas.microsoft.com/office/drawing/2014/main" id="{5903E6CA-6277-48B9-9DC7-E58202BF9EDB}"/>
              </a:ext>
            </a:extLst>
          </p:cNvPr>
          <p:cNvSpPr txBox="1"/>
          <p:nvPr/>
        </p:nvSpPr>
        <p:spPr>
          <a:xfrm>
            <a:off x="479378" y="4125101"/>
            <a:ext cx="2784308" cy="379656"/>
          </a:xfrm>
          <a:prstGeom prst="rect">
            <a:avLst/>
          </a:prstGeom>
          <a:noFill/>
          <a:ln>
            <a:noFill/>
          </a:ln>
        </p:spPr>
        <p:txBody>
          <a:bodyPr wrap="square" rtlCol="0">
            <a:spAutoFit/>
          </a:bodyPr>
          <a:lstStyle>
            <a:defPPr>
              <a:defRPr lang="es-ES"/>
            </a:defPPr>
            <a:lvl1pPr marR="0" lvl="0" indent="0" defTabSz="914354" fontAlgn="auto">
              <a:lnSpc>
                <a:spcPct val="100000"/>
              </a:lnSpc>
              <a:spcBef>
                <a:spcPts val="0"/>
              </a:spcBef>
              <a:spcAft>
                <a:spcPts val="0"/>
              </a:spcAft>
              <a:buClrTx/>
              <a:buSzTx/>
              <a:buFontTx/>
              <a:buNone/>
              <a:tabLst/>
              <a:defRPr kumimoji="0" sz="1867" b="0" i="0" u="none" strike="noStrike" cap="none" spc="0" normalizeH="0" baseline="0">
                <a:ln>
                  <a:noFill/>
                </a:ln>
                <a:solidFill>
                  <a:srgbClr val="778BB4"/>
                </a:solidFill>
                <a:effectLst/>
                <a:uLnTx/>
                <a:uFillTx/>
                <a:latin typeface="Playfair Display"/>
              </a:defRPr>
            </a:lvl1pPr>
          </a:lstStyle>
          <a:p>
            <a:r>
              <a:rPr lang="es-ES" dirty="0">
                <a:latin typeface="Calibri" charset="0"/>
                <a:ea typeface="Calibri" charset="0"/>
                <a:cs typeface="Calibri" charset="0"/>
              </a:rPr>
              <a:t>Servicio</a:t>
            </a:r>
          </a:p>
        </p:txBody>
      </p:sp>
      <p:sp>
        <p:nvSpPr>
          <p:cNvPr id="62" name="20 Rectángulo">
            <a:extLst>
              <a:ext uri="{FF2B5EF4-FFF2-40B4-BE49-F238E27FC236}">
                <a16:creationId xmlns:a16="http://schemas.microsoft.com/office/drawing/2014/main" id="{90AC4E78-7C19-44E6-8D66-E4E838F54A3F}"/>
              </a:ext>
            </a:extLst>
          </p:cNvPr>
          <p:cNvSpPr/>
          <p:nvPr/>
        </p:nvSpPr>
        <p:spPr>
          <a:xfrm>
            <a:off x="479379" y="4660639"/>
            <a:ext cx="5328592" cy="2092881"/>
          </a:xfrm>
          <a:prstGeom prst="rect">
            <a:avLst/>
          </a:prstGeom>
        </p:spPr>
        <p:txBody>
          <a:bodyPr wrap="square">
            <a:spAutoFit/>
          </a:bodyPr>
          <a:lstStyle/>
          <a:p>
            <a:pPr>
              <a:spcBef>
                <a:spcPts val="601"/>
              </a:spcBef>
              <a:buClr>
                <a:srgbClr val="4C607E"/>
              </a:buClr>
              <a:defRPr/>
            </a:pPr>
            <a:r>
              <a:rPr lang="es-ES" sz="1200" b="1" dirty="0">
                <a:latin typeface="Calibri" charset="0"/>
                <a:ea typeface="Calibri" charset="0"/>
                <a:cs typeface="Calibri" charset="0"/>
              </a:rPr>
              <a:t>Entender las necesidades de nuestros clientes es esencial para establecer la mejor forma en que pueden adquirir su energía en el mercado. </a:t>
            </a:r>
          </a:p>
          <a:p>
            <a:pPr>
              <a:spcBef>
                <a:spcPts val="601"/>
              </a:spcBef>
              <a:buClr>
                <a:srgbClr val="4C607E"/>
              </a:buClr>
              <a:defRPr/>
            </a:pPr>
            <a:r>
              <a:rPr lang="es-ES" sz="1200" dirty="0">
                <a:latin typeface="Calibri" charset="0"/>
                <a:ea typeface="Calibri" charset="0"/>
                <a:cs typeface="Calibri" charset="0"/>
              </a:rPr>
              <a:t>En una primera fase, la determinación del impacto del coste de la energía en los presupuestos de nuestros clientes, así como el horizonte temporal de contratación, entre otros, permiten a </a:t>
            </a:r>
            <a:r>
              <a:rPr lang="es-ES" sz="1200" dirty="0" err="1">
                <a:latin typeface="Calibri" charset="0"/>
                <a:ea typeface="Calibri" charset="0"/>
                <a:cs typeface="Calibri" charset="0"/>
              </a:rPr>
              <a:t>Northlais</a:t>
            </a:r>
            <a:r>
              <a:rPr lang="es-ES" sz="1200" dirty="0">
                <a:latin typeface="Calibri" charset="0"/>
                <a:ea typeface="Calibri" charset="0"/>
                <a:cs typeface="Calibri" charset="0"/>
              </a:rPr>
              <a:t> identificar los parámetros iniciales de la estrategia. </a:t>
            </a:r>
          </a:p>
          <a:p>
            <a:pPr>
              <a:spcBef>
                <a:spcPts val="601"/>
              </a:spcBef>
              <a:buClr>
                <a:srgbClr val="4C607E"/>
              </a:buClr>
              <a:defRPr/>
            </a:pPr>
            <a:r>
              <a:rPr lang="es-ES" sz="1200" dirty="0">
                <a:latin typeface="Calibri" charset="0"/>
                <a:ea typeface="Calibri" charset="0"/>
                <a:cs typeface="Calibri" charset="0"/>
              </a:rPr>
              <a:t>Mediante el análisis de los contratos energéticos, el perfil de consumo, la estructura de precios y los principios en la obtención de oportunidades, se establece el perfil de riesgo de cada cliente y la Estrategia de compra acorde con sus características propias. </a:t>
            </a:r>
          </a:p>
        </p:txBody>
      </p:sp>
      <p:sp>
        <p:nvSpPr>
          <p:cNvPr id="28" name="Rounded Rectangle 6">
            <a:extLst>
              <a:ext uri="{FF2B5EF4-FFF2-40B4-BE49-F238E27FC236}">
                <a16:creationId xmlns:a16="http://schemas.microsoft.com/office/drawing/2014/main" id="{51F6159A-7075-4122-954D-69EAE2B66603}"/>
              </a:ext>
            </a:extLst>
          </p:cNvPr>
          <p:cNvSpPr/>
          <p:nvPr/>
        </p:nvSpPr>
        <p:spPr bwMode="auto">
          <a:xfrm>
            <a:off x="6132004" y="4365106"/>
            <a:ext cx="2518114" cy="2283995"/>
          </a:xfrm>
          <a:prstGeom prst="roundRect">
            <a:avLst>
              <a:gd name="adj" fmla="val 14260"/>
            </a:avLst>
          </a:prstGeom>
          <a:solidFill>
            <a:schemeClr val="accent1"/>
          </a:solidFill>
          <a:ln w="12700" cap="flat" cmpd="sng" algn="ctr">
            <a:noFill/>
            <a:prstDash val="solid"/>
            <a:round/>
            <a:headEnd type="none" w="med" len="med"/>
            <a:tailEnd type="none" w="med" len="med"/>
          </a:ln>
          <a:effectLst/>
        </p:spPr>
        <p:txBody>
          <a:bodyPr vert="horz" wrap="square" lIns="104306" tIns="52153" rIns="104306" bIns="52153" numCol="1" rtlCol="0" anchor="ctr" anchorCtr="0" compatLnSpc="1">
            <a:prstTxWarp prst="textNoShape">
              <a:avLst/>
            </a:prstTxWarp>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r>
              <a:rPr lang="es-ES" sz="1051" b="1" dirty="0">
                <a:latin typeface="Calibri" charset="0"/>
                <a:ea typeface="Calibri" charset="0"/>
                <a:cs typeface="Calibri" charset="0"/>
              </a:rPr>
              <a:t>INFORMACIÓN ASOCIADA </a:t>
            </a:r>
          </a:p>
          <a:p>
            <a:pPr algn="ctr"/>
            <a:r>
              <a:rPr lang="es-ES" sz="1051" b="1" dirty="0">
                <a:latin typeface="Calibri" charset="0"/>
                <a:ea typeface="Calibri" charset="0"/>
                <a:cs typeface="Calibri" charset="0"/>
              </a:rPr>
              <a:t>AL SERVICIO</a:t>
            </a:r>
          </a:p>
          <a:p>
            <a:pPr algn="ctr"/>
            <a:endParaRPr lang="es-ES" sz="900" dirty="0">
              <a:latin typeface="Calibri" charset="0"/>
              <a:ea typeface="Calibri" charset="0"/>
              <a:cs typeface="Calibri" charset="0"/>
            </a:endParaRPr>
          </a:p>
          <a:p>
            <a:pPr algn="ctr"/>
            <a:r>
              <a:rPr lang="es-ES" sz="900" dirty="0">
                <a:latin typeface="Calibri" charset="0"/>
                <a:ea typeface="Calibri" charset="0"/>
                <a:cs typeface="Calibri" charset="0"/>
              </a:rPr>
              <a:t>Mediante el documento de estrategia </a:t>
            </a:r>
            <a:r>
              <a:rPr lang="es-ES" sz="900" b="1" dirty="0">
                <a:latin typeface="Calibri" charset="0"/>
                <a:ea typeface="Calibri" charset="0"/>
                <a:cs typeface="Calibri" charset="0"/>
              </a:rPr>
              <a:t>se define la mejor forma en que  nuestros clientes comprarán su energía en el mercado y las líneas  de actuación que orientarán las decisiones durante el tiempo del contrato</a:t>
            </a:r>
            <a:r>
              <a:rPr lang="es-ES" sz="900" dirty="0">
                <a:latin typeface="Calibri" charset="0"/>
                <a:ea typeface="Calibri" charset="0"/>
                <a:cs typeface="Calibri" charset="0"/>
              </a:rPr>
              <a:t>.</a:t>
            </a:r>
          </a:p>
          <a:p>
            <a:pPr algn="ctr"/>
            <a:endParaRPr lang="es-ES" sz="900" dirty="0">
              <a:latin typeface="Calibri" charset="0"/>
              <a:ea typeface="Calibri" charset="0"/>
              <a:cs typeface="Calibri" charset="0"/>
            </a:endParaRPr>
          </a:p>
          <a:p>
            <a:pPr algn="ctr"/>
            <a:r>
              <a:rPr lang="es-ES" sz="900" dirty="0">
                <a:latin typeface="Calibri" charset="0"/>
                <a:ea typeface="Calibri" charset="0"/>
                <a:cs typeface="Calibri" charset="0"/>
              </a:rPr>
              <a:t>El documento de estrategia de compra comprende un amplio conocimiento del perfil de consumo y de las necesidades de nuestros clientes aportando la información necesaria  para optimizar el coste €/</a:t>
            </a:r>
            <a:r>
              <a:rPr lang="es-ES" sz="900" dirty="0" err="1">
                <a:latin typeface="Calibri" charset="0"/>
                <a:ea typeface="Calibri" charset="0"/>
                <a:cs typeface="Calibri" charset="0"/>
              </a:rPr>
              <a:t>MWh</a:t>
            </a:r>
            <a:r>
              <a:rPr lang="es-ES" sz="900" dirty="0">
                <a:latin typeface="Calibri" charset="0"/>
                <a:ea typeface="Calibri" charset="0"/>
                <a:cs typeface="Calibri" charset="0"/>
              </a:rPr>
              <a:t> que actualmente tienen.</a:t>
            </a:r>
          </a:p>
        </p:txBody>
      </p:sp>
      <p:sp>
        <p:nvSpPr>
          <p:cNvPr id="41" name="Rectángulo 3">
            <a:extLst>
              <a:ext uri="{FF2B5EF4-FFF2-40B4-BE49-F238E27FC236}">
                <a16:creationId xmlns:a16="http://schemas.microsoft.com/office/drawing/2014/main" id="{32E3DD6E-E12F-47BC-8FE6-8B54B97B17F6}"/>
              </a:ext>
            </a:extLst>
          </p:cNvPr>
          <p:cNvSpPr/>
          <p:nvPr/>
        </p:nvSpPr>
        <p:spPr>
          <a:xfrm>
            <a:off x="9984432" y="5312568"/>
            <a:ext cx="2209835" cy="4032448"/>
          </a:xfrm>
          <a:custGeom>
            <a:avLst/>
            <a:gdLst>
              <a:gd name="connsiteX0" fmla="*/ 0 w 1569027"/>
              <a:gd name="connsiteY0" fmla="*/ 0 h 2857500"/>
              <a:gd name="connsiteX1" fmla="*/ 1569027 w 1569027"/>
              <a:gd name="connsiteY1" fmla="*/ 0 h 2857500"/>
              <a:gd name="connsiteX2" fmla="*/ 1569027 w 1569027"/>
              <a:gd name="connsiteY2" fmla="*/ 2857500 h 2857500"/>
              <a:gd name="connsiteX3" fmla="*/ 0 w 1569027"/>
              <a:gd name="connsiteY3" fmla="*/ 2857500 h 2857500"/>
              <a:gd name="connsiteX4" fmla="*/ 0 w 1569027"/>
              <a:gd name="connsiteY4" fmla="*/ 0 h 2857500"/>
              <a:gd name="connsiteX0" fmla="*/ 0 w 1569027"/>
              <a:gd name="connsiteY0" fmla="*/ 0 h 2857500"/>
              <a:gd name="connsiteX1" fmla="*/ 1558636 w 1569027"/>
              <a:gd name="connsiteY1" fmla="*/ 467591 h 2857500"/>
              <a:gd name="connsiteX2" fmla="*/ 1569027 w 1569027"/>
              <a:gd name="connsiteY2" fmla="*/ 2857500 h 2857500"/>
              <a:gd name="connsiteX3" fmla="*/ 0 w 1569027"/>
              <a:gd name="connsiteY3" fmla="*/ 2857500 h 2857500"/>
              <a:gd name="connsiteX4" fmla="*/ 0 w 1569027"/>
              <a:gd name="connsiteY4" fmla="*/ 0 h 2857500"/>
              <a:gd name="connsiteX0" fmla="*/ 0 w 1610767"/>
              <a:gd name="connsiteY0" fmla="*/ 0 h 2857500"/>
              <a:gd name="connsiteX1" fmla="*/ 1610590 w 1610767"/>
              <a:gd name="connsiteY1" fmla="*/ 477982 h 2857500"/>
              <a:gd name="connsiteX2" fmla="*/ 1569027 w 1610767"/>
              <a:gd name="connsiteY2" fmla="*/ 2857500 h 2857500"/>
              <a:gd name="connsiteX3" fmla="*/ 0 w 1610767"/>
              <a:gd name="connsiteY3" fmla="*/ 2857500 h 2857500"/>
              <a:gd name="connsiteX4" fmla="*/ 0 w 1610767"/>
              <a:gd name="connsiteY4" fmla="*/ 0 h 28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767" h="2857500">
                <a:moveTo>
                  <a:pt x="0" y="0"/>
                </a:moveTo>
                <a:lnTo>
                  <a:pt x="1610590" y="477982"/>
                </a:lnTo>
                <a:cubicBezTo>
                  <a:pt x="1614054" y="1274618"/>
                  <a:pt x="1565563" y="2060864"/>
                  <a:pt x="1569027" y="2857500"/>
                </a:cubicBezTo>
                <a:lnTo>
                  <a:pt x="0" y="2857500"/>
                </a:lnTo>
                <a:lnTo>
                  <a:pt x="0" y="0"/>
                </a:lnTo>
                <a:close/>
              </a:path>
            </a:pathLst>
          </a:custGeom>
          <a:solidFill>
            <a:srgbClr val="F0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42" name="Rectángulo 3">
            <a:extLst>
              <a:ext uri="{FF2B5EF4-FFF2-40B4-BE49-F238E27FC236}">
                <a16:creationId xmlns:a16="http://schemas.microsoft.com/office/drawing/2014/main" id="{AB93F45B-F951-4337-AC6B-87B4CCF56706}"/>
              </a:ext>
            </a:extLst>
          </p:cNvPr>
          <p:cNvSpPr/>
          <p:nvPr/>
        </p:nvSpPr>
        <p:spPr>
          <a:xfrm>
            <a:off x="9871891" y="5373217"/>
            <a:ext cx="2209835" cy="4032448"/>
          </a:xfrm>
          <a:custGeom>
            <a:avLst/>
            <a:gdLst>
              <a:gd name="connsiteX0" fmla="*/ 0 w 1569027"/>
              <a:gd name="connsiteY0" fmla="*/ 0 h 2857500"/>
              <a:gd name="connsiteX1" fmla="*/ 1569027 w 1569027"/>
              <a:gd name="connsiteY1" fmla="*/ 0 h 2857500"/>
              <a:gd name="connsiteX2" fmla="*/ 1569027 w 1569027"/>
              <a:gd name="connsiteY2" fmla="*/ 2857500 h 2857500"/>
              <a:gd name="connsiteX3" fmla="*/ 0 w 1569027"/>
              <a:gd name="connsiteY3" fmla="*/ 2857500 h 2857500"/>
              <a:gd name="connsiteX4" fmla="*/ 0 w 1569027"/>
              <a:gd name="connsiteY4" fmla="*/ 0 h 2857500"/>
              <a:gd name="connsiteX0" fmla="*/ 0 w 1569027"/>
              <a:gd name="connsiteY0" fmla="*/ 0 h 2857500"/>
              <a:gd name="connsiteX1" fmla="*/ 1558636 w 1569027"/>
              <a:gd name="connsiteY1" fmla="*/ 467591 h 2857500"/>
              <a:gd name="connsiteX2" fmla="*/ 1569027 w 1569027"/>
              <a:gd name="connsiteY2" fmla="*/ 2857500 h 2857500"/>
              <a:gd name="connsiteX3" fmla="*/ 0 w 1569027"/>
              <a:gd name="connsiteY3" fmla="*/ 2857500 h 2857500"/>
              <a:gd name="connsiteX4" fmla="*/ 0 w 1569027"/>
              <a:gd name="connsiteY4" fmla="*/ 0 h 2857500"/>
              <a:gd name="connsiteX0" fmla="*/ 0 w 1610767"/>
              <a:gd name="connsiteY0" fmla="*/ 0 h 2857500"/>
              <a:gd name="connsiteX1" fmla="*/ 1610590 w 1610767"/>
              <a:gd name="connsiteY1" fmla="*/ 477982 h 2857500"/>
              <a:gd name="connsiteX2" fmla="*/ 1569027 w 1610767"/>
              <a:gd name="connsiteY2" fmla="*/ 2857500 h 2857500"/>
              <a:gd name="connsiteX3" fmla="*/ 0 w 1610767"/>
              <a:gd name="connsiteY3" fmla="*/ 2857500 h 2857500"/>
              <a:gd name="connsiteX4" fmla="*/ 0 w 1610767"/>
              <a:gd name="connsiteY4" fmla="*/ 0 h 28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767" h="2857500">
                <a:moveTo>
                  <a:pt x="0" y="0"/>
                </a:moveTo>
                <a:lnTo>
                  <a:pt x="1610590" y="477982"/>
                </a:lnTo>
                <a:cubicBezTo>
                  <a:pt x="1614054" y="1274618"/>
                  <a:pt x="1565563" y="2060864"/>
                  <a:pt x="1569027" y="2857500"/>
                </a:cubicBezTo>
                <a:lnTo>
                  <a:pt x="0" y="2857500"/>
                </a:lnTo>
                <a:lnTo>
                  <a:pt x="0" y="0"/>
                </a:lnTo>
                <a:close/>
              </a:path>
            </a:pathLst>
          </a:custGeom>
          <a:solidFill>
            <a:srgbClr val="1C3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Tree>
    <p:extLst>
      <p:ext uri="{BB962C8B-B14F-4D97-AF65-F5344CB8AC3E}">
        <p14:creationId xmlns:p14="http://schemas.microsoft.com/office/powerpoint/2010/main" val="136128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F38BB801-9A64-437B-98ED-3362CE2079CC}"/>
              </a:ext>
            </a:extLst>
          </p:cNvPr>
          <p:cNvPicPr>
            <a:picLocks noChangeAspect="1"/>
          </p:cNvPicPr>
          <p:nvPr/>
        </p:nvPicPr>
        <p:blipFill>
          <a:blip r:embed="rId3"/>
          <a:stretch>
            <a:fillRect/>
          </a:stretch>
        </p:blipFill>
        <p:spPr>
          <a:xfrm>
            <a:off x="4998491" y="3952"/>
            <a:ext cx="8380430" cy="6850101"/>
          </a:xfrm>
          <a:prstGeom prst="rect">
            <a:avLst/>
          </a:prstGeom>
        </p:spPr>
      </p:pic>
      <p:sp>
        <p:nvSpPr>
          <p:cNvPr id="27" name="4 Rectángulo"/>
          <p:cNvSpPr/>
          <p:nvPr/>
        </p:nvSpPr>
        <p:spPr>
          <a:xfrm>
            <a:off x="2793084" y="-4"/>
            <a:ext cx="7767415" cy="6858007"/>
          </a:xfrm>
          <a:custGeom>
            <a:avLst/>
            <a:gdLst>
              <a:gd name="connsiteX0" fmla="*/ 0 w 3416190"/>
              <a:gd name="connsiteY0" fmla="*/ 0 h 5143500"/>
              <a:gd name="connsiteX1" fmla="*/ 3416190 w 3416190"/>
              <a:gd name="connsiteY1" fmla="*/ 0 h 5143500"/>
              <a:gd name="connsiteX2" fmla="*/ 3416190 w 3416190"/>
              <a:gd name="connsiteY2" fmla="*/ 5143500 h 5143500"/>
              <a:gd name="connsiteX3" fmla="*/ 0 w 3416190"/>
              <a:gd name="connsiteY3" fmla="*/ 5143500 h 5143500"/>
              <a:gd name="connsiteX4" fmla="*/ 0 w 3416190"/>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0 w 4969218"/>
              <a:gd name="connsiteY3" fmla="*/ 5143500 h 5143500"/>
              <a:gd name="connsiteX4" fmla="*/ 0 w 4969218"/>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2293258 w 4969218"/>
              <a:gd name="connsiteY3" fmla="*/ 5056414 h 5143500"/>
              <a:gd name="connsiteX4" fmla="*/ 0 w 4969218"/>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711201 w 4969218"/>
              <a:gd name="connsiteY3" fmla="*/ 5128986 h 5143500"/>
              <a:gd name="connsiteX4" fmla="*/ 0 w 4969218"/>
              <a:gd name="connsiteY4" fmla="*/ 0 h 5143500"/>
              <a:gd name="connsiteX0" fmla="*/ 188685 w 4258017"/>
              <a:gd name="connsiteY0" fmla="*/ 43543 h 5143500"/>
              <a:gd name="connsiteX1" fmla="*/ 2704989 w 4258017"/>
              <a:gd name="connsiteY1" fmla="*/ 0 h 5143500"/>
              <a:gd name="connsiteX2" fmla="*/ 4258017 w 4258017"/>
              <a:gd name="connsiteY2" fmla="*/ 5143500 h 5143500"/>
              <a:gd name="connsiteX3" fmla="*/ 0 w 4258017"/>
              <a:gd name="connsiteY3" fmla="*/ 5128986 h 5143500"/>
              <a:gd name="connsiteX4" fmla="*/ 188685 w 4258017"/>
              <a:gd name="connsiteY4" fmla="*/ 43543 h 5143500"/>
              <a:gd name="connsiteX0" fmla="*/ 14513 w 4258017"/>
              <a:gd name="connsiteY0" fmla="*/ 14514 h 5143500"/>
              <a:gd name="connsiteX1" fmla="*/ 2704989 w 4258017"/>
              <a:gd name="connsiteY1" fmla="*/ 0 h 5143500"/>
              <a:gd name="connsiteX2" fmla="*/ 4258017 w 4258017"/>
              <a:gd name="connsiteY2" fmla="*/ 5143500 h 5143500"/>
              <a:gd name="connsiteX3" fmla="*/ 0 w 4258017"/>
              <a:gd name="connsiteY3" fmla="*/ 5128986 h 5143500"/>
              <a:gd name="connsiteX4" fmla="*/ 14513 w 4258017"/>
              <a:gd name="connsiteY4" fmla="*/ 14514 h 5143500"/>
              <a:gd name="connsiteX0" fmla="*/ 16 w 4243520"/>
              <a:gd name="connsiteY0" fmla="*/ 14514 h 5143500"/>
              <a:gd name="connsiteX1" fmla="*/ 2690492 w 4243520"/>
              <a:gd name="connsiteY1" fmla="*/ 0 h 5143500"/>
              <a:gd name="connsiteX2" fmla="*/ 4243520 w 4243520"/>
              <a:gd name="connsiteY2" fmla="*/ 5143500 h 5143500"/>
              <a:gd name="connsiteX3" fmla="*/ 1103103 w 4243520"/>
              <a:gd name="connsiteY3" fmla="*/ 4969329 h 5143500"/>
              <a:gd name="connsiteX4" fmla="*/ 16 w 4243520"/>
              <a:gd name="connsiteY4" fmla="*/ 14514 h 5143500"/>
              <a:gd name="connsiteX0" fmla="*/ 37 w 4243541"/>
              <a:gd name="connsiteY0" fmla="*/ 14514 h 5143500"/>
              <a:gd name="connsiteX1" fmla="*/ 2690513 w 4243541"/>
              <a:gd name="connsiteY1" fmla="*/ 0 h 5143500"/>
              <a:gd name="connsiteX2" fmla="*/ 4243541 w 4243541"/>
              <a:gd name="connsiteY2" fmla="*/ 5143500 h 5143500"/>
              <a:gd name="connsiteX3" fmla="*/ 449981 w 4243541"/>
              <a:gd name="connsiteY3" fmla="*/ 5114472 h 5143500"/>
              <a:gd name="connsiteX4" fmla="*/ 37 w 4243541"/>
              <a:gd name="connsiteY4" fmla="*/ 14514 h 5143500"/>
              <a:gd name="connsiteX0" fmla="*/ 87085 w 3793560"/>
              <a:gd name="connsiteY0" fmla="*/ 130628 h 5143500"/>
              <a:gd name="connsiteX1" fmla="*/ 2240532 w 3793560"/>
              <a:gd name="connsiteY1" fmla="*/ 0 h 5143500"/>
              <a:gd name="connsiteX2" fmla="*/ 3793560 w 3793560"/>
              <a:gd name="connsiteY2" fmla="*/ 5143500 h 5143500"/>
              <a:gd name="connsiteX3" fmla="*/ 0 w 3793560"/>
              <a:gd name="connsiteY3" fmla="*/ 5114472 h 5143500"/>
              <a:gd name="connsiteX4" fmla="*/ 87085 w 3793560"/>
              <a:gd name="connsiteY4" fmla="*/ 130628 h 5143500"/>
              <a:gd name="connsiteX0" fmla="*/ 643 w 3808718"/>
              <a:gd name="connsiteY0" fmla="*/ 0 h 5143501"/>
              <a:gd name="connsiteX1" fmla="*/ 2255690 w 3808718"/>
              <a:gd name="connsiteY1" fmla="*/ 1 h 5143501"/>
              <a:gd name="connsiteX2" fmla="*/ 3808718 w 3808718"/>
              <a:gd name="connsiteY2" fmla="*/ 5143501 h 5143501"/>
              <a:gd name="connsiteX3" fmla="*/ 15158 w 3808718"/>
              <a:gd name="connsiteY3" fmla="*/ 5114473 h 5143501"/>
              <a:gd name="connsiteX4" fmla="*/ 643 w 3808718"/>
              <a:gd name="connsiteY4" fmla="*/ 0 h 5143501"/>
              <a:gd name="connsiteX0" fmla="*/ 0 w 3808075"/>
              <a:gd name="connsiteY0" fmla="*/ 0 h 5143501"/>
              <a:gd name="connsiteX1" fmla="*/ 2255047 w 3808075"/>
              <a:gd name="connsiteY1" fmla="*/ 1 h 5143501"/>
              <a:gd name="connsiteX2" fmla="*/ 3808075 w 3808075"/>
              <a:gd name="connsiteY2" fmla="*/ 5143501 h 5143501"/>
              <a:gd name="connsiteX3" fmla="*/ 14515 w 3808075"/>
              <a:gd name="connsiteY3" fmla="*/ 5114473 h 5143501"/>
              <a:gd name="connsiteX4" fmla="*/ 0 w 3808075"/>
              <a:gd name="connsiteY4" fmla="*/ 0 h 5143501"/>
              <a:gd name="connsiteX0" fmla="*/ 1973942 w 5782017"/>
              <a:gd name="connsiteY0" fmla="*/ 0 h 5143501"/>
              <a:gd name="connsiteX1" fmla="*/ 4228989 w 5782017"/>
              <a:gd name="connsiteY1" fmla="*/ 1 h 5143501"/>
              <a:gd name="connsiteX2" fmla="*/ 5782017 w 5782017"/>
              <a:gd name="connsiteY2" fmla="*/ 5143501 h 5143501"/>
              <a:gd name="connsiteX3" fmla="*/ 0 w 5782017"/>
              <a:gd name="connsiteY3" fmla="*/ 5143501 h 5143501"/>
              <a:gd name="connsiteX4" fmla="*/ 1973942 w 5782017"/>
              <a:gd name="connsiteY4" fmla="*/ 0 h 5143501"/>
              <a:gd name="connsiteX0" fmla="*/ 0 w 5825561"/>
              <a:gd name="connsiteY0" fmla="*/ 0 h 5143501"/>
              <a:gd name="connsiteX1" fmla="*/ 4272533 w 5825561"/>
              <a:gd name="connsiteY1" fmla="*/ 1 h 5143501"/>
              <a:gd name="connsiteX2" fmla="*/ 5825561 w 5825561"/>
              <a:gd name="connsiteY2" fmla="*/ 5143501 h 5143501"/>
              <a:gd name="connsiteX3" fmla="*/ 43544 w 5825561"/>
              <a:gd name="connsiteY3" fmla="*/ 5143501 h 5143501"/>
              <a:gd name="connsiteX4" fmla="*/ 0 w 5825561"/>
              <a:gd name="connsiteY4" fmla="*/ 0 h 5143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561" h="5143501">
                <a:moveTo>
                  <a:pt x="0" y="0"/>
                </a:moveTo>
                <a:lnTo>
                  <a:pt x="4272533" y="1"/>
                </a:lnTo>
                <a:lnTo>
                  <a:pt x="5825561" y="5143501"/>
                </a:lnTo>
                <a:lnTo>
                  <a:pt x="43544" y="5143501"/>
                </a:lnTo>
                <a:cubicBezTo>
                  <a:pt x="48382" y="3438677"/>
                  <a:pt x="9676" y="1690310"/>
                  <a:pt x="0" y="0"/>
                </a:cubicBezTo>
                <a:close/>
              </a:path>
            </a:pathLst>
          </a:cu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es-ES" sz="1351">
              <a:solidFill>
                <a:srgbClr val="FFFFFF"/>
              </a:solidFill>
              <a:latin typeface="Soho Gothic Pro Light"/>
            </a:endParaRPr>
          </a:p>
        </p:txBody>
      </p:sp>
      <p:sp>
        <p:nvSpPr>
          <p:cNvPr id="26" name="4 Rectángulo"/>
          <p:cNvSpPr/>
          <p:nvPr/>
        </p:nvSpPr>
        <p:spPr>
          <a:xfrm>
            <a:off x="2543611" y="-1"/>
            <a:ext cx="7767415" cy="6858002"/>
          </a:xfrm>
          <a:custGeom>
            <a:avLst/>
            <a:gdLst>
              <a:gd name="connsiteX0" fmla="*/ 0 w 3416190"/>
              <a:gd name="connsiteY0" fmla="*/ 0 h 5143500"/>
              <a:gd name="connsiteX1" fmla="*/ 3416190 w 3416190"/>
              <a:gd name="connsiteY1" fmla="*/ 0 h 5143500"/>
              <a:gd name="connsiteX2" fmla="*/ 3416190 w 3416190"/>
              <a:gd name="connsiteY2" fmla="*/ 5143500 h 5143500"/>
              <a:gd name="connsiteX3" fmla="*/ 0 w 3416190"/>
              <a:gd name="connsiteY3" fmla="*/ 5143500 h 5143500"/>
              <a:gd name="connsiteX4" fmla="*/ 0 w 3416190"/>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0 w 4969218"/>
              <a:gd name="connsiteY3" fmla="*/ 5143500 h 5143500"/>
              <a:gd name="connsiteX4" fmla="*/ 0 w 4969218"/>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2293258 w 4969218"/>
              <a:gd name="connsiteY3" fmla="*/ 5056414 h 5143500"/>
              <a:gd name="connsiteX4" fmla="*/ 0 w 4969218"/>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711201 w 4969218"/>
              <a:gd name="connsiteY3" fmla="*/ 5128986 h 5143500"/>
              <a:gd name="connsiteX4" fmla="*/ 0 w 4969218"/>
              <a:gd name="connsiteY4" fmla="*/ 0 h 5143500"/>
              <a:gd name="connsiteX0" fmla="*/ 188685 w 4258017"/>
              <a:gd name="connsiteY0" fmla="*/ 43543 h 5143500"/>
              <a:gd name="connsiteX1" fmla="*/ 2704989 w 4258017"/>
              <a:gd name="connsiteY1" fmla="*/ 0 h 5143500"/>
              <a:gd name="connsiteX2" fmla="*/ 4258017 w 4258017"/>
              <a:gd name="connsiteY2" fmla="*/ 5143500 h 5143500"/>
              <a:gd name="connsiteX3" fmla="*/ 0 w 4258017"/>
              <a:gd name="connsiteY3" fmla="*/ 5128986 h 5143500"/>
              <a:gd name="connsiteX4" fmla="*/ 188685 w 4258017"/>
              <a:gd name="connsiteY4" fmla="*/ 43543 h 5143500"/>
              <a:gd name="connsiteX0" fmla="*/ 14513 w 4258017"/>
              <a:gd name="connsiteY0" fmla="*/ 14514 h 5143500"/>
              <a:gd name="connsiteX1" fmla="*/ 2704989 w 4258017"/>
              <a:gd name="connsiteY1" fmla="*/ 0 h 5143500"/>
              <a:gd name="connsiteX2" fmla="*/ 4258017 w 4258017"/>
              <a:gd name="connsiteY2" fmla="*/ 5143500 h 5143500"/>
              <a:gd name="connsiteX3" fmla="*/ 0 w 4258017"/>
              <a:gd name="connsiteY3" fmla="*/ 5128986 h 5143500"/>
              <a:gd name="connsiteX4" fmla="*/ 14513 w 4258017"/>
              <a:gd name="connsiteY4" fmla="*/ 14514 h 5143500"/>
              <a:gd name="connsiteX0" fmla="*/ 16 w 4243520"/>
              <a:gd name="connsiteY0" fmla="*/ 14514 h 5143500"/>
              <a:gd name="connsiteX1" fmla="*/ 2690492 w 4243520"/>
              <a:gd name="connsiteY1" fmla="*/ 0 h 5143500"/>
              <a:gd name="connsiteX2" fmla="*/ 4243520 w 4243520"/>
              <a:gd name="connsiteY2" fmla="*/ 5143500 h 5143500"/>
              <a:gd name="connsiteX3" fmla="*/ 1103103 w 4243520"/>
              <a:gd name="connsiteY3" fmla="*/ 4969329 h 5143500"/>
              <a:gd name="connsiteX4" fmla="*/ 16 w 4243520"/>
              <a:gd name="connsiteY4" fmla="*/ 14514 h 5143500"/>
              <a:gd name="connsiteX0" fmla="*/ 37 w 4243541"/>
              <a:gd name="connsiteY0" fmla="*/ 14514 h 5143500"/>
              <a:gd name="connsiteX1" fmla="*/ 2690513 w 4243541"/>
              <a:gd name="connsiteY1" fmla="*/ 0 h 5143500"/>
              <a:gd name="connsiteX2" fmla="*/ 4243541 w 4243541"/>
              <a:gd name="connsiteY2" fmla="*/ 5143500 h 5143500"/>
              <a:gd name="connsiteX3" fmla="*/ 449981 w 4243541"/>
              <a:gd name="connsiteY3" fmla="*/ 5114472 h 5143500"/>
              <a:gd name="connsiteX4" fmla="*/ 37 w 4243541"/>
              <a:gd name="connsiteY4" fmla="*/ 14514 h 5143500"/>
              <a:gd name="connsiteX0" fmla="*/ 87085 w 3793560"/>
              <a:gd name="connsiteY0" fmla="*/ 130628 h 5143500"/>
              <a:gd name="connsiteX1" fmla="*/ 2240532 w 3793560"/>
              <a:gd name="connsiteY1" fmla="*/ 0 h 5143500"/>
              <a:gd name="connsiteX2" fmla="*/ 3793560 w 3793560"/>
              <a:gd name="connsiteY2" fmla="*/ 5143500 h 5143500"/>
              <a:gd name="connsiteX3" fmla="*/ 0 w 3793560"/>
              <a:gd name="connsiteY3" fmla="*/ 5114472 h 5143500"/>
              <a:gd name="connsiteX4" fmla="*/ 87085 w 3793560"/>
              <a:gd name="connsiteY4" fmla="*/ 130628 h 5143500"/>
              <a:gd name="connsiteX0" fmla="*/ 643 w 3808718"/>
              <a:gd name="connsiteY0" fmla="*/ 0 h 5143501"/>
              <a:gd name="connsiteX1" fmla="*/ 2255690 w 3808718"/>
              <a:gd name="connsiteY1" fmla="*/ 1 h 5143501"/>
              <a:gd name="connsiteX2" fmla="*/ 3808718 w 3808718"/>
              <a:gd name="connsiteY2" fmla="*/ 5143501 h 5143501"/>
              <a:gd name="connsiteX3" fmla="*/ 15158 w 3808718"/>
              <a:gd name="connsiteY3" fmla="*/ 5114473 h 5143501"/>
              <a:gd name="connsiteX4" fmla="*/ 643 w 3808718"/>
              <a:gd name="connsiteY4" fmla="*/ 0 h 5143501"/>
              <a:gd name="connsiteX0" fmla="*/ 0 w 3808075"/>
              <a:gd name="connsiteY0" fmla="*/ 0 h 5143501"/>
              <a:gd name="connsiteX1" fmla="*/ 2255047 w 3808075"/>
              <a:gd name="connsiteY1" fmla="*/ 1 h 5143501"/>
              <a:gd name="connsiteX2" fmla="*/ 3808075 w 3808075"/>
              <a:gd name="connsiteY2" fmla="*/ 5143501 h 5143501"/>
              <a:gd name="connsiteX3" fmla="*/ 14515 w 3808075"/>
              <a:gd name="connsiteY3" fmla="*/ 5114473 h 5143501"/>
              <a:gd name="connsiteX4" fmla="*/ 0 w 3808075"/>
              <a:gd name="connsiteY4" fmla="*/ 0 h 5143501"/>
              <a:gd name="connsiteX0" fmla="*/ 1973942 w 5782017"/>
              <a:gd name="connsiteY0" fmla="*/ 0 h 5143501"/>
              <a:gd name="connsiteX1" fmla="*/ 4228989 w 5782017"/>
              <a:gd name="connsiteY1" fmla="*/ 1 h 5143501"/>
              <a:gd name="connsiteX2" fmla="*/ 5782017 w 5782017"/>
              <a:gd name="connsiteY2" fmla="*/ 5143501 h 5143501"/>
              <a:gd name="connsiteX3" fmla="*/ 0 w 5782017"/>
              <a:gd name="connsiteY3" fmla="*/ 5143501 h 5143501"/>
              <a:gd name="connsiteX4" fmla="*/ 1973942 w 5782017"/>
              <a:gd name="connsiteY4" fmla="*/ 0 h 5143501"/>
              <a:gd name="connsiteX0" fmla="*/ 0 w 5825561"/>
              <a:gd name="connsiteY0" fmla="*/ 0 h 5143501"/>
              <a:gd name="connsiteX1" fmla="*/ 4272533 w 5825561"/>
              <a:gd name="connsiteY1" fmla="*/ 1 h 5143501"/>
              <a:gd name="connsiteX2" fmla="*/ 5825561 w 5825561"/>
              <a:gd name="connsiteY2" fmla="*/ 5143501 h 5143501"/>
              <a:gd name="connsiteX3" fmla="*/ 43544 w 5825561"/>
              <a:gd name="connsiteY3" fmla="*/ 5143501 h 5143501"/>
              <a:gd name="connsiteX4" fmla="*/ 0 w 5825561"/>
              <a:gd name="connsiteY4" fmla="*/ 0 h 5143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561" h="5143501">
                <a:moveTo>
                  <a:pt x="0" y="0"/>
                </a:moveTo>
                <a:lnTo>
                  <a:pt x="4272533" y="1"/>
                </a:lnTo>
                <a:lnTo>
                  <a:pt x="5825561" y="5143501"/>
                </a:lnTo>
                <a:lnTo>
                  <a:pt x="43544" y="5143501"/>
                </a:lnTo>
                <a:cubicBezTo>
                  <a:pt x="48382" y="3438677"/>
                  <a:pt x="9676" y="169031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r>
              <a:rPr lang="es-ES" sz="1351" dirty="0">
                <a:solidFill>
                  <a:srgbClr val="FFFFFF"/>
                </a:solidFill>
                <a:latin typeface="Soho Gothic Pro Light"/>
              </a:rPr>
              <a:t>0</a:t>
            </a:r>
          </a:p>
        </p:txBody>
      </p:sp>
      <p:sp>
        <p:nvSpPr>
          <p:cNvPr id="6" name="5 Rectángulo"/>
          <p:cNvSpPr/>
          <p:nvPr/>
        </p:nvSpPr>
        <p:spPr>
          <a:xfrm>
            <a:off x="2" y="0"/>
            <a:ext cx="4109177" cy="6858004"/>
          </a:xfrm>
          <a:prstGeom prst="rect">
            <a:avLst/>
          </a:prstGeom>
          <a:solidFill>
            <a:srgbClr val="F1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es-ES" sz="1351">
              <a:solidFill>
                <a:srgbClr val="FFFFFF"/>
              </a:solidFill>
              <a:latin typeface="Soho Gothic Pro Light"/>
            </a:endParaRPr>
          </a:p>
        </p:txBody>
      </p:sp>
      <p:sp>
        <p:nvSpPr>
          <p:cNvPr id="37" name="20 Rectángulo">
            <a:extLst>
              <a:ext uri="{FF2B5EF4-FFF2-40B4-BE49-F238E27FC236}">
                <a16:creationId xmlns:a16="http://schemas.microsoft.com/office/drawing/2014/main" id="{3C146611-21B3-4062-B1ED-BD1A15790855}"/>
              </a:ext>
            </a:extLst>
          </p:cNvPr>
          <p:cNvSpPr/>
          <p:nvPr/>
        </p:nvSpPr>
        <p:spPr>
          <a:xfrm>
            <a:off x="336551" y="2656249"/>
            <a:ext cx="3528391" cy="3831818"/>
          </a:xfrm>
          <a:prstGeom prst="rect">
            <a:avLst/>
          </a:prstGeom>
        </p:spPr>
        <p:txBody>
          <a:bodyPr wrap="square">
            <a:spAutoFit/>
          </a:bodyPr>
          <a:lstStyle/>
          <a:p>
            <a:pPr>
              <a:spcBef>
                <a:spcPts val="601"/>
              </a:spcBef>
              <a:buClr>
                <a:srgbClr val="4C607E"/>
              </a:buClr>
              <a:defRPr/>
            </a:pPr>
            <a:r>
              <a:rPr lang="es-ES" sz="1200" dirty="0">
                <a:solidFill>
                  <a:srgbClr val="1A3B47"/>
                </a:solidFill>
                <a:latin typeface="Calibri" panose="020F0502020204030204" pitchFamily="34" charset="0"/>
                <a:cs typeface="Calibri" panose="020F0502020204030204" pitchFamily="34" charset="0"/>
              </a:rPr>
              <a:t>El comercializador es el punto de conexión entre el cliente y los mercados energéticos, su función es comprar la energía en el mercado mayorista y estructurar productos para la venta a los consumidores en el mercado minorista. </a:t>
            </a:r>
          </a:p>
          <a:p>
            <a:pPr>
              <a:spcBef>
                <a:spcPts val="601"/>
              </a:spcBef>
              <a:buClr>
                <a:srgbClr val="4C607E"/>
              </a:buClr>
              <a:defRPr/>
            </a:pPr>
            <a:r>
              <a:rPr lang="es-ES" sz="1200" dirty="0" err="1">
                <a:solidFill>
                  <a:srgbClr val="1A3B47"/>
                </a:solidFill>
                <a:latin typeface="Calibri" panose="020F0502020204030204" pitchFamily="34" charset="0"/>
                <a:cs typeface="Calibri" panose="020F0502020204030204" pitchFamily="34" charset="0"/>
              </a:rPr>
              <a:t>Northlais</a:t>
            </a:r>
            <a:r>
              <a:rPr lang="es-ES" sz="1200" dirty="0">
                <a:solidFill>
                  <a:srgbClr val="1A3B47"/>
                </a:solidFill>
                <a:latin typeface="Calibri" panose="020F0502020204030204" pitchFamily="34" charset="0"/>
                <a:cs typeface="Calibri" panose="020F0502020204030204" pitchFamily="34" charset="0"/>
              </a:rPr>
              <a:t> </a:t>
            </a:r>
            <a:r>
              <a:rPr lang="es-ES" sz="1200" b="1" dirty="0">
                <a:solidFill>
                  <a:srgbClr val="1A3B47"/>
                </a:solidFill>
                <a:latin typeface="Calibri" panose="020F0502020204030204" pitchFamily="34" charset="0"/>
                <a:cs typeface="Calibri" panose="020F0502020204030204" pitchFamily="34" charset="0"/>
              </a:rPr>
              <a:t>presta asesoramiento en la negociación de contratos con las empresas comercializadoras</a:t>
            </a:r>
            <a:r>
              <a:rPr lang="es-ES" sz="1200" dirty="0">
                <a:solidFill>
                  <a:srgbClr val="1A3B47"/>
                </a:solidFill>
                <a:latin typeface="Calibri" panose="020F0502020204030204" pitchFamily="34" charset="0"/>
                <a:cs typeface="Calibri" panose="020F0502020204030204" pitchFamily="34" charset="0"/>
              </a:rPr>
              <a:t>, en lo que respecta a la elaboración del documento de licitación, ya sea para un procedimiento negociado o para un concurso público. </a:t>
            </a:r>
          </a:p>
          <a:p>
            <a:pPr>
              <a:spcBef>
                <a:spcPts val="601"/>
              </a:spcBef>
              <a:buClr>
                <a:srgbClr val="4C607E"/>
              </a:buClr>
              <a:defRPr/>
            </a:pPr>
            <a:r>
              <a:rPr lang="es-ES" sz="1200" b="1" dirty="0">
                <a:solidFill>
                  <a:srgbClr val="1A3B47"/>
                </a:solidFill>
                <a:latin typeface="Calibri" panose="020F0502020204030204" pitchFamily="34" charset="0"/>
                <a:cs typeface="Calibri" panose="020F0502020204030204" pitchFamily="34" charset="0"/>
              </a:rPr>
              <a:t>Realiza la organización de la licitación </a:t>
            </a:r>
            <a:r>
              <a:rPr lang="es-ES" sz="1200" dirty="0">
                <a:solidFill>
                  <a:srgbClr val="1A3B47"/>
                </a:solidFill>
                <a:latin typeface="Calibri" panose="020F0502020204030204" pitchFamily="34" charset="0"/>
                <a:cs typeface="Calibri" panose="020F0502020204030204" pitchFamily="34" charset="0"/>
              </a:rPr>
              <a:t>acorde con los requerimientos del cliente, </a:t>
            </a:r>
            <a:r>
              <a:rPr lang="es-ES" sz="1200" b="1" dirty="0">
                <a:solidFill>
                  <a:srgbClr val="1A3B47"/>
                </a:solidFill>
                <a:latin typeface="Calibri" panose="020F0502020204030204" pitchFamily="34" charset="0"/>
                <a:cs typeface="Calibri" panose="020F0502020204030204" pitchFamily="34" charset="0"/>
              </a:rPr>
              <a:t>analiza las ofertas presentadas </a:t>
            </a:r>
            <a:r>
              <a:rPr lang="es-ES" sz="1200" dirty="0">
                <a:solidFill>
                  <a:srgbClr val="1A3B47"/>
                </a:solidFill>
                <a:latin typeface="Calibri" panose="020F0502020204030204" pitchFamily="34" charset="0"/>
                <a:cs typeface="Calibri" panose="020F0502020204030204" pitchFamily="34" charset="0"/>
              </a:rPr>
              <a:t>dando una valoración objetiva y </a:t>
            </a:r>
            <a:r>
              <a:rPr lang="es-ES" sz="1200" b="1" dirty="0">
                <a:solidFill>
                  <a:srgbClr val="1A3B47"/>
                </a:solidFill>
                <a:latin typeface="Calibri" panose="020F0502020204030204" pitchFamily="34" charset="0"/>
                <a:cs typeface="Calibri" panose="020F0502020204030204" pitchFamily="34" charset="0"/>
              </a:rPr>
              <a:t>compara todos los aspectos de las mismas.</a:t>
            </a:r>
            <a:r>
              <a:rPr lang="es-ES" sz="1200" dirty="0">
                <a:solidFill>
                  <a:srgbClr val="1A3B47"/>
                </a:solidFill>
                <a:latin typeface="Calibri" panose="020F0502020204030204" pitchFamily="34" charset="0"/>
                <a:cs typeface="Calibri" panose="020F0502020204030204" pitchFamily="34" charset="0"/>
              </a:rPr>
              <a:t> </a:t>
            </a:r>
          </a:p>
          <a:p>
            <a:pPr>
              <a:spcBef>
                <a:spcPts val="601"/>
              </a:spcBef>
              <a:buClr>
                <a:srgbClr val="4C607E"/>
              </a:buClr>
              <a:defRPr/>
            </a:pPr>
            <a:r>
              <a:rPr lang="es-ES" sz="1200" dirty="0">
                <a:solidFill>
                  <a:srgbClr val="1A3B47"/>
                </a:solidFill>
                <a:latin typeface="Calibri" panose="020F0502020204030204" pitchFamily="34" charset="0"/>
                <a:cs typeface="Calibri" panose="020F0502020204030204" pitchFamily="34" charset="0"/>
              </a:rPr>
              <a:t>El </a:t>
            </a:r>
            <a:r>
              <a:rPr lang="es-ES" sz="1200" b="1" dirty="0">
                <a:solidFill>
                  <a:srgbClr val="1A3B47"/>
                </a:solidFill>
                <a:latin typeface="Calibri" panose="020F0502020204030204" pitchFamily="34" charset="0"/>
                <a:cs typeface="Calibri" panose="020F0502020204030204" pitchFamily="34" charset="0"/>
              </a:rPr>
              <a:t>éxito en la negociación depende de </a:t>
            </a:r>
            <a:r>
              <a:rPr lang="es-ES" sz="1200" dirty="0">
                <a:solidFill>
                  <a:srgbClr val="1A3B47"/>
                </a:solidFill>
                <a:latin typeface="Calibri" panose="020F0502020204030204" pitchFamily="34" charset="0"/>
                <a:cs typeface="Calibri" panose="020F0502020204030204" pitchFamily="34" charset="0"/>
              </a:rPr>
              <a:t>otros aspectos igual de importantes que </a:t>
            </a:r>
            <a:r>
              <a:rPr lang="es-ES" sz="1200" b="1" dirty="0">
                <a:solidFill>
                  <a:srgbClr val="1A3B47"/>
                </a:solidFill>
                <a:latin typeface="Calibri" panose="020F0502020204030204" pitchFamily="34" charset="0"/>
                <a:cs typeface="Calibri" panose="020F0502020204030204" pitchFamily="34" charset="0"/>
              </a:rPr>
              <a:t>el €/</a:t>
            </a:r>
            <a:r>
              <a:rPr lang="es-ES" sz="1200" b="1" dirty="0" err="1">
                <a:solidFill>
                  <a:srgbClr val="1A3B47"/>
                </a:solidFill>
                <a:latin typeface="Calibri" panose="020F0502020204030204" pitchFamily="34" charset="0"/>
                <a:cs typeface="Calibri" panose="020F0502020204030204" pitchFamily="34" charset="0"/>
              </a:rPr>
              <a:t>MWh</a:t>
            </a:r>
            <a:r>
              <a:rPr lang="es-ES" sz="1200" dirty="0">
                <a:solidFill>
                  <a:srgbClr val="1A3B47"/>
                </a:solidFill>
                <a:latin typeface="Calibri" panose="020F0502020204030204" pitchFamily="34" charset="0"/>
                <a:cs typeface="Calibri" panose="020F0502020204030204" pitchFamily="34" charset="0"/>
              </a:rPr>
              <a:t>, como son </a:t>
            </a:r>
            <a:r>
              <a:rPr lang="es-ES" sz="1200" b="1" dirty="0">
                <a:solidFill>
                  <a:srgbClr val="1A3B47"/>
                </a:solidFill>
                <a:latin typeface="Calibri" panose="020F0502020204030204" pitchFamily="34" charset="0"/>
                <a:cs typeface="Calibri" panose="020F0502020204030204" pitchFamily="34" charset="0"/>
              </a:rPr>
              <a:t>la flexibilidad para decidir los momentos de compra, los compromisos de volumen o las condiciones de facturación. </a:t>
            </a:r>
          </a:p>
        </p:txBody>
      </p:sp>
      <p:pic>
        <p:nvPicPr>
          <p:cNvPr id="8" name="Imagen 7">
            <a:extLst>
              <a:ext uri="{FF2B5EF4-FFF2-40B4-BE49-F238E27FC236}">
                <a16:creationId xmlns:a16="http://schemas.microsoft.com/office/drawing/2014/main" id="{F6EB460F-522D-4FA5-99C2-FDC40E1FA944}"/>
              </a:ext>
            </a:extLst>
          </p:cNvPr>
          <p:cNvPicPr>
            <a:picLocks noChangeAspect="1"/>
          </p:cNvPicPr>
          <p:nvPr/>
        </p:nvPicPr>
        <p:blipFill>
          <a:blip r:embed="rId4"/>
          <a:stretch>
            <a:fillRect/>
          </a:stretch>
        </p:blipFill>
        <p:spPr>
          <a:xfrm>
            <a:off x="6269982" y="3953"/>
            <a:ext cx="1986606" cy="907941"/>
          </a:xfrm>
          <a:prstGeom prst="rect">
            <a:avLst/>
          </a:prstGeom>
        </p:spPr>
      </p:pic>
      <p:sp>
        <p:nvSpPr>
          <p:cNvPr id="17" name="L-Shape 6"/>
          <p:cNvSpPr/>
          <p:nvPr/>
        </p:nvSpPr>
        <p:spPr>
          <a:xfrm flipH="1" flipV="1">
            <a:off x="4819838" y="3386964"/>
            <a:ext cx="1224000" cy="45719"/>
          </a:xfrm>
          <a:custGeom>
            <a:avLst/>
            <a:gdLst>
              <a:gd name="connsiteX0" fmla="*/ 0 w 1291772"/>
              <a:gd name="connsiteY0" fmla="*/ 0 h 116114"/>
              <a:gd name="connsiteX1" fmla="*/ 58057 w 1291772"/>
              <a:gd name="connsiteY1" fmla="*/ 0 h 116114"/>
              <a:gd name="connsiteX2" fmla="*/ 58057 w 1291772"/>
              <a:gd name="connsiteY2" fmla="*/ 58057 h 116114"/>
              <a:gd name="connsiteX3" fmla="*/ 1291772 w 1291772"/>
              <a:gd name="connsiteY3" fmla="*/ 58057 h 116114"/>
              <a:gd name="connsiteX4" fmla="*/ 1291772 w 1291772"/>
              <a:gd name="connsiteY4" fmla="*/ 116114 h 116114"/>
              <a:gd name="connsiteX5" fmla="*/ 0 w 1291772"/>
              <a:gd name="connsiteY5" fmla="*/ 116114 h 116114"/>
              <a:gd name="connsiteX6" fmla="*/ 0 w 1291772"/>
              <a:gd name="connsiteY6" fmla="*/ 0 h 116114"/>
              <a:gd name="connsiteX0" fmla="*/ 0 w 1291772"/>
              <a:gd name="connsiteY0" fmla="*/ 0 h 116114"/>
              <a:gd name="connsiteX1" fmla="*/ 58057 w 1291772"/>
              <a:gd name="connsiteY1" fmla="*/ 58057 h 116114"/>
              <a:gd name="connsiteX2" fmla="*/ 1291772 w 1291772"/>
              <a:gd name="connsiteY2" fmla="*/ 58057 h 116114"/>
              <a:gd name="connsiteX3" fmla="*/ 1291772 w 1291772"/>
              <a:gd name="connsiteY3" fmla="*/ 116114 h 116114"/>
              <a:gd name="connsiteX4" fmla="*/ 0 w 1291772"/>
              <a:gd name="connsiteY4" fmla="*/ 116114 h 116114"/>
              <a:gd name="connsiteX5" fmla="*/ 0 w 1291772"/>
              <a:gd name="connsiteY5" fmla="*/ 0 h 116114"/>
              <a:gd name="connsiteX0" fmla="*/ 0 w 1291772"/>
              <a:gd name="connsiteY0" fmla="*/ 58057 h 58057"/>
              <a:gd name="connsiteX1" fmla="*/ 58057 w 1291772"/>
              <a:gd name="connsiteY1" fmla="*/ 0 h 58057"/>
              <a:gd name="connsiteX2" fmla="*/ 1291772 w 1291772"/>
              <a:gd name="connsiteY2" fmla="*/ 0 h 58057"/>
              <a:gd name="connsiteX3" fmla="*/ 1291772 w 1291772"/>
              <a:gd name="connsiteY3" fmla="*/ 58057 h 58057"/>
              <a:gd name="connsiteX4" fmla="*/ 0 w 1291772"/>
              <a:gd name="connsiteY4" fmla="*/ 58057 h 58057"/>
              <a:gd name="connsiteX0" fmla="*/ 12621 w 1304393"/>
              <a:gd name="connsiteY0" fmla="*/ 62475 h 62475"/>
              <a:gd name="connsiteX1" fmla="*/ 0 w 1304393"/>
              <a:gd name="connsiteY1" fmla="*/ 0 h 62475"/>
              <a:gd name="connsiteX2" fmla="*/ 1304393 w 1304393"/>
              <a:gd name="connsiteY2" fmla="*/ 4418 h 62475"/>
              <a:gd name="connsiteX3" fmla="*/ 1304393 w 1304393"/>
              <a:gd name="connsiteY3" fmla="*/ 62475 h 62475"/>
              <a:gd name="connsiteX4" fmla="*/ 12621 w 1304393"/>
              <a:gd name="connsiteY4" fmla="*/ 62475 h 62475"/>
              <a:gd name="connsiteX0" fmla="*/ 0 w 1291772"/>
              <a:gd name="connsiteY0" fmla="*/ 58057 h 58057"/>
              <a:gd name="connsiteX1" fmla="*/ 6429 w 1291772"/>
              <a:gd name="connsiteY1" fmla="*/ 1932 h 58057"/>
              <a:gd name="connsiteX2" fmla="*/ 1291772 w 1291772"/>
              <a:gd name="connsiteY2" fmla="*/ 0 h 58057"/>
              <a:gd name="connsiteX3" fmla="*/ 1291772 w 1291772"/>
              <a:gd name="connsiteY3" fmla="*/ 58057 h 58057"/>
              <a:gd name="connsiteX4" fmla="*/ 0 w 1291772"/>
              <a:gd name="connsiteY4" fmla="*/ 58057 h 58057"/>
              <a:gd name="connsiteX0" fmla="*/ 3096 w 1294868"/>
              <a:gd name="connsiteY0" fmla="*/ 58057 h 58057"/>
              <a:gd name="connsiteX1" fmla="*/ 0 w 1294868"/>
              <a:gd name="connsiteY1" fmla="*/ 1932 h 58057"/>
              <a:gd name="connsiteX2" fmla="*/ 1294868 w 1294868"/>
              <a:gd name="connsiteY2" fmla="*/ 0 h 58057"/>
              <a:gd name="connsiteX3" fmla="*/ 1294868 w 1294868"/>
              <a:gd name="connsiteY3" fmla="*/ 58057 h 58057"/>
              <a:gd name="connsiteX4" fmla="*/ 3096 w 1294868"/>
              <a:gd name="connsiteY4" fmla="*/ 58057 h 58057"/>
              <a:gd name="connsiteX0" fmla="*/ 0 w 1291772"/>
              <a:gd name="connsiteY0" fmla="*/ 59300 h 59300"/>
              <a:gd name="connsiteX1" fmla="*/ 3254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 name="connsiteX0" fmla="*/ 6271 w 1298043"/>
              <a:gd name="connsiteY0" fmla="*/ 58057 h 58057"/>
              <a:gd name="connsiteX1" fmla="*/ 0 w 1298043"/>
              <a:gd name="connsiteY1" fmla="*/ 1932 h 58057"/>
              <a:gd name="connsiteX2" fmla="*/ 1298043 w 1298043"/>
              <a:gd name="connsiteY2" fmla="*/ 0 h 58057"/>
              <a:gd name="connsiteX3" fmla="*/ 1298043 w 1298043"/>
              <a:gd name="connsiteY3" fmla="*/ 58057 h 58057"/>
              <a:gd name="connsiteX4" fmla="*/ 6271 w 1298043"/>
              <a:gd name="connsiteY4" fmla="*/ 58057 h 58057"/>
              <a:gd name="connsiteX0" fmla="*/ 0 w 1291772"/>
              <a:gd name="connsiteY0" fmla="*/ 59300 h 59300"/>
              <a:gd name="connsiteX1" fmla="*/ 79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772" h="59300">
                <a:moveTo>
                  <a:pt x="0" y="59300"/>
                </a:moveTo>
                <a:cubicBezTo>
                  <a:pt x="26" y="39533"/>
                  <a:pt x="53" y="19767"/>
                  <a:pt x="79" y="0"/>
                </a:cubicBezTo>
                <a:lnTo>
                  <a:pt x="1291772" y="1243"/>
                </a:lnTo>
                <a:lnTo>
                  <a:pt x="1291772" y="59300"/>
                </a:lnTo>
                <a:lnTo>
                  <a:pt x="0" y="59300"/>
                </a:lnTo>
                <a:close/>
              </a:path>
            </a:pathLst>
          </a:custGeom>
          <a:solidFill>
            <a:srgbClr val="7D90B8"/>
          </a:solidFill>
          <a:ln>
            <a:solidFill>
              <a:srgbClr val="7D9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id-ID" sz="1351">
              <a:solidFill>
                <a:srgbClr val="639FCB"/>
              </a:solidFill>
              <a:latin typeface="Soho Gothic Pro Light"/>
            </a:endParaRPr>
          </a:p>
        </p:txBody>
      </p:sp>
      <p:sp>
        <p:nvSpPr>
          <p:cNvPr id="16" name="Título 1"/>
          <p:cNvSpPr>
            <a:spLocks noGrp="1"/>
          </p:cNvSpPr>
          <p:nvPr>
            <p:ph type="title"/>
          </p:nvPr>
        </p:nvSpPr>
        <p:spPr>
          <a:xfrm>
            <a:off x="336002" y="428207"/>
            <a:ext cx="3773177" cy="919342"/>
          </a:xfrm>
        </p:spPr>
        <p:txBody>
          <a:bodyPr/>
          <a:lstStyle/>
          <a:p>
            <a:r>
              <a:rPr lang="es-ES" sz="1867" dirty="0">
                <a:latin typeface="Calibri" charset="0"/>
                <a:ea typeface="Calibri" charset="0"/>
                <a:cs typeface="Calibri" charset="0"/>
              </a:rPr>
              <a:t>Consultoría estratégica </a:t>
            </a:r>
            <a:br>
              <a:rPr lang="es-ES" sz="1867" dirty="0">
                <a:latin typeface="Calibri" charset="0"/>
                <a:ea typeface="Calibri" charset="0"/>
                <a:cs typeface="Calibri" charset="0"/>
              </a:rPr>
            </a:br>
            <a:r>
              <a:rPr lang="es-ES" sz="1867" dirty="0">
                <a:latin typeface="Calibri" charset="0"/>
                <a:ea typeface="Calibri" charset="0"/>
                <a:cs typeface="Calibri" charset="0"/>
              </a:rPr>
              <a:t>de energía</a:t>
            </a:r>
            <a:endParaRPr lang="es-ES" sz="1600" dirty="0">
              <a:latin typeface="Calibri" charset="0"/>
              <a:ea typeface="Calibri" charset="0"/>
              <a:cs typeface="Calibri" charset="0"/>
            </a:endParaRPr>
          </a:p>
        </p:txBody>
      </p:sp>
      <p:sp>
        <p:nvSpPr>
          <p:cNvPr id="29" name="Título 1"/>
          <p:cNvSpPr txBox="1">
            <a:spLocks/>
          </p:cNvSpPr>
          <p:nvPr/>
        </p:nvSpPr>
        <p:spPr>
          <a:xfrm>
            <a:off x="4819840" y="3723831"/>
            <a:ext cx="3796441" cy="3042732"/>
          </a:xfrm>
          <a:prstGeom prst="rect">
            <a:avLst/>
          </a:prstGeom>
        </p:spPr>
        <p:txBody>
          <a:bodyPr vert="horz" lIns="77916" tIns="38958" rIns="77916" bIns="38958" rtlCol="0" anchor="t">
            <a:noAutofit/>
          </a:bodyPr>
          <a:lstStyle>
            <a:defPPr>
              <a:defRPr lang="es-ES"/>
            </a:defPPr>
            <a:lvl1pPr marL="285750" indent="-285750">
              <a:spcBef>
                <a:spcPct val="0"/>
              </a:spcBef>
              <a:buFont typeface="Arial" panose="020B0604020202020204" pitchFamily="34" charset="0"/>
              <a:buChar char="•"/>
              <a:defRPr sz="1350" b="0" baseline="0">
                <a:solidFill>
                  <a:schemeClr val="bg1"/>
                </a:solidFill>
                <a:latin typeface="Georgia" pitchFamily="18" charset="0"/>
              </a:defRPr>
            </a:lvl1pPr>
          </a:lstStyle>
          <a:p>
            <a:pPr marL="171457" indent="-171457">
              <a:spcBef>
                <a:spcPts val="1200"/>
              </a:spcBef>
              <a:spcAft>
                <a:spcPts val="601"/>
              </a:spcAft>
              <a:defRPr/>
            </a:pPr>
            <a:r>
              <a:rPr lang="es-ES" sz="1200" b="1" dirty="0">
                <a:solidFill>
                  <a:srgbClr val="1A3B47"/>
                </a:solidFill>
                <a:latin typeface="Calibri" charset="0"/>
                <a:ea typeface="Calibri" charset="0"/>
                <a:cs typeface="Calibri" charset="0"/>
              </a:rPr>
              <a:t>Asesoramiento profesional e independiente </a:t>
            </a:r>
            <a:r>
              <a:rPr lang="es-ES" sz="1200" dirty="0">
                <a:solidFill>
                  <a:srgbClr val="1A3B47"/>
                </a:solidFill>
                <a:latin typeface="Calibri" charset="0"/>
                <a:ea typeface="Calibri" charset="0"/>
                <a:cs typeface="Calibri" charset="0"/>
              </a:rPr>
              <a:t>avalado por el conocimiento adquirido tras años de experiencia.</a:t>
            </a:r>
          </a:p>
          <a:p>
            <a:pPr marL="171457" indent="-171457">
              <a:spcBef>
                <a:spcPts val="1200"/>
              </a:spcBef>
              <a:spcAft>
                <a:spcPts val="601"/>
              </a:spcAft>
              <a:defRPr/>
            </a:pPr>
            <a:r>
              <a:rPr lang="es-ES" sz="1200" dirty="0">
                <a:solidFill>
                  <a:srgbClr val="1A3B47"/>
                </a:solidFill>
                <a:latin typeface="Calibri" charset="0"/>
                <a:ea typeface="Calibri" charset="0"/>
                <a:cs typeface="Calibri" charset="0"/>
              </a:rPr>
              <a:t>Conocimiento inmediato sobre los </a:t>
            </a:r>
            <a:r>
              <a:rPr lang="es-ES" sz="1200" b="1" dirty="0">
                <a:solidFill>
                  <a:srgbClr val="1A3B47"/>
                </a:solidFill>
                <a:latin typeface="Calibri" charset="0"/>
                <a:ea typeface="Calibri" charset="0"/>
                <a:cs typeface="Calibri" charset="0"/>
              </a:rPr>
              <a:t>cambios normativos </a:t>
            </a:r>
            <a:r>
              <a:rPr lang="es-ES" sz="1200" dirty="0">
                <a:solidFill>
                  <a:srgbClr val="1A3B47"/>
                </a:solidFill>
                <a:latin typeface="Calibri" charset="0"/>
                <a:ea typeface="Calibri" charset="0"/>
                <a:cs typeface="Calibri" charset="0"/>
              </a:rPr>
              <a:t>y asesoramiento en </a:t>
            </a:r>
            <a:r>
              <a:rPr lang="es-ES" sz="1200" b="1" dirty="0">
                <a:solidFill>
                  <a:srgbClr val="1A3B47"/>
                </a:solidFill>
                <a:latin typeface="Calibri" charset="0"/>
                <a:ea typeface="Calibri" charset="0"/>
                <a:cs typeface="Calibri" charset="0"/>
              </a:rPr>
              <a:t>su aplicación a la compra de energía de </a:t>
            </a:r>
            <a:r>
              <a:rPr lang="es-ES" sz="1200" dirty="0">
                <a:solidFill>
                  <a:srgbClr val="1A3B47"/>
                </a:solidFill>
                <a:latin typeface="Calibri" charset="0"/>
                <a:ea typeface="Calibri" charset="0"/>
                <a:cs typeface="Calibri" charset="0"/>
              </a:rPr>
              <a:t>nuestros clientes. </a:t>
            </a:r>
          </a:p>
          <a:p>
            <a:pPr marL="171457" indent="-171457">
              <a:spcBef>
                <a:spcPts val="1200"/>
              </a:spcBef>
              <a:spcAft>
                <a:spcPts val="601"/>
              </a:spcAft>
              <a:defRPr/>
            </a:pPr>
            <a:r>
              <a:rPr lang="es-ES" sz="1200" b="1" dirty="0">
                <a:solidFill>
                  <a:srgbClr val="1A3B47"/>
                </a:solidFill>
                <a:latin typeface="Calibri" charset="0"/>
                <a:ea typeface="Calibri" charset="0"/>
                <a:cs typeface="Calibri" charset="0"/>
              </a:rPr>
              <a:t>Dilatada experiencia en negociación de contratos </a:t>
            </a:r>
            <a:r>
              <a:rPr lang="es-ES" sz="1200" dirty="0">
                <a:solidFill>
                  <a:srgbClr val="1A3B47"/>
                </a:solidFill>
                <a:latin typeface="Calibri" charset="0"/>
                <a:ea typeface="Calibri" charset="0"/>
                <a:cs typeface="Calibri" charset="0"/>
              </a:rPr>
              <a:t>en carteras energéticas complejas</a:t>
            </a:r>
          </a:p>
          <a:p>
            <a:pPr marL="171457" indent="-171457">
              <a:spcBef>
                <a:spcPts val="1200"/>
              </a:spcBef>
              <a:spcAft>
                <a:spcPts val="601"/>
              </a:spcAft>
              <a:defRPr/>
            </a:pPr>
            <a:r>
              <a:rPr lang="es-ES" sz="1200" dirty="0">
                <a:solidFill>
                  <a:srgbClr val="1A3B47"/>
                </a:solidFill>
                <a:latin typeface="Calibri" charset="0"/>
                <a:ea typeface="Calibri" charset="0"/>
                <a:cs typeface="Calibri" charset="0"/>
              </a:rPr>
              <a:t>Gran volumen de GWh negociados. </a:t>
            </a:r>
          </a:p>
          <a:p>
            <a:pPr marL="171457" indent="-171457">
              <a:spcBef>
                <a:spcPts val="1200"/>
              </a:spcBef>
              <a:spcAft>
                <a:spcPts val="601"/>
              </a:spcAft>
              <a:defRPr/>
            </a:pPr>
            <a:r>
              <a:rPr lang="es-ES" sz="1200" dirty="0">
                <a:solidFill>
                  <a:srgbClr val="1A3B47"/>
                </a:solidFill>
                <a:latin typeface="Calibri" charset="0"/>
                <a:ea typeface="Calibri" charset="0"/>
                <a:cs typeface="Calibri" charset="0"/>
              </a:rPr>
              <a:t> Negociación de las cláusulas de contrato implementando las mejoras y acciones acordadas en la estrategia de compra</a:t>
            </a:r>
          </a:p>
        </p:txBody>
      </p:sp>
      <p:sp>
        <p:nvSpPr>
          <p:cNvPr id="42" name="17 CuadroTexto"/>
          <p:cNvSpPr txBox="1"/>
          <p:nvPr/>
        </p:nvSpPr>
        <p:spPr>
          <a:xfrm>
            <a:off x="4685825" y="2926296"/>
            <a:ext cx="2784308" cy="379656"/>
          </a:xfrm>
          <a:prstGeom prst="rect">
            <a:avLst/>
          </a:prstGeom>
          <a:noFill/>
          <a:ln>
            <a:noFill/>
          </a:ln>
        </p:spPr>
        <p:txBody>
          <a:bodyPr wrap="square" rtlCol="0">
            <a:spAutoFit/>
          </a:bodyPr>
          <a:lstStyle>
            <a:defPPr>
              <a:defRPr lang="es-ES"/>
            </a:defPPr>
            <a:lvl1pPr marR="0" lvl="0" indent="0" defTabSz="914354" fontAlgn="auto">
              <a:lnSpc>
                <a:spcPct val="100000"/>
              </a:lnSpc>
              <a:spcBef>
                <a:spcPts val="0"/>
              </a:spcBef>
              <a:spcAft>
                <a:spcPts val="0"/>
              </a:spcAft>
              <a:buClrTx/>
              <a:buSzTx/>
              <a:buFontTx/>
              <a:buNone/>
              <a:tabLst/>
              <a:defRPr kumimoji="0" sz="1867" b="0" i="0" u="none" strike="noStrike" cap="none" spc="0" normalizeH="0" baseline="0">
                <a:ln>
                  <a:noFill/>
                </a:ln>
                <a:solidFill>
                  <a:srgbClr val="778BB4"/>
                </a:solidFill>
                <a:effectLst/>
                <a:uLnTx/>
                <a:uFillTx/>
                <a:latin typeface="Playfair Display"/>
              </a:defRPr>
            </a:lvl1pPr>
          </a:lstStyle>
          <a:p>
            <a:r>
              <a:rPr lang="es-ES" dirty="0">
                <a:latin typeface="Calibri" charset="0"/>
                <a:ea typeface="Calibri" charset="0"/>
                <a:cs typeface="Calibri" charset="0"/>
              </a:rPr>
              <a:t>Ventajas</a:t>
            </a:r>
          </a:p>
        </p:txBody>
      </p:sp>
      <p:sp>
        <p:nvSpPr>
          <p:cNvPr id="28" name="CuadroTexto 27"/>
          <p:cNvSpPr txBox="1"/>
          <p:nvPr/>
        </p:nvSpPr>
        <p:spPr>
          <a:xfrm>
            <a:off x="250052" y="1167138"/>
            <a:ext cx="1655068" cy="461665"/>
          </a:xfrm>
          <a:prstGeom prst="rect">
            <a:avLst/>
          </a:prstGeom>
          <a:noFill/>
        </p:spPr>
        <p:txBody>
          <a:bodyPr wrap="none" rtlCol="0">
            <a:spAutoFit/>
          </a:bodyPr>
          <a:lstStyle/>
          <a:p>
            <a:pPr defTabSz="914388">
              <a:defRPr/>
            </a:pPr>
            <a:r>
              <a:rPr lang="es-ES" sz="2400" b="1" dirty="0">
                <a:solidFill>
                  <a:srgbClr val="1B4093"/>
                </a:solidFill>
                <a:latin typeface="Calibri" charset="0"/>
                <a:ea typeface="Calibri" charset="0"/>
                <a:cs typeface="Calibri" charset="0"/>
              </a:rPr>
              <a:t>NORTHLAIS</a:t>
            </a:r>
          </a:p>
        </p:txBody>
      </p:sp>
      <p:sp>
        <p:nvSpPr>
          <p:cNvPr id="22" name="21 CuadroTexto"/>
          <p:cNvSpPr txBox="1"/>
          <p:nvPr/>
        </p:nvSpPr>
        <p:spPr>
          <a:xfrm>
            <a:off x="335362" y="2185247"/>
            <a:ext cx="2784308" cy="379656"/>
          </a:xfrm>
          <a:prstGeom prst="rect">
            <a:avLst/>
          </a:prstGeom>
          <a:noFill/>
          <a:ln>
            <a:noFill/>
          </a:ln>
        </p:spPr>
        <p:txBody>
          <a:bodyPr wrap="square" rtlCol="0">
            <a:spAutoFit/>
          </a:bodyPr>
          <a:lstStyle/>
          <a:p>
            <a:pPr defTabSz="914388">
              <a:defRPr/>
            </a:pPr>
            <a:r>
              <a:rPr lang="es-ES" sz="1867" dirty="0">
                <a:solidFill>
                  <a:srgbClr val="778BB4"/>
                </a:solidFill>
                <a:latin typeface="Calibri" charset="0"/>
                <a:ea typeface="Calibri" charset="0"/>
                <a:cs typeface="Calibri" charset="0"/>
              </a:rPr>
              <a:t>Descripción</a:t>
            </a:r>
          </a:p>
        </p:txBody>
      </p:sp>
      <p:sp>
        <p:nvSpPr>
          <p:cNvPr id="9" name="Rectángulo 8">
            <a:extLst>
              <a:ext uri="{FF2B5EF4-FFF2-40B4-BE49-F238E27FC236}">
                <a16:creationId xmlns:a16="http://schemas.microsoft.com/office/drawing/2014/main" id="{9CEC7BBE-CB3B-4E7B-B8F0-02EA63D5BC33}"/>
              </a:ext>
            </a:extLst>
          </p:cNvPr>
          <p:cNvSpPr/>
          <p:nvPr/>
        </p:nvSpPr>
        <p:spPr>
          <a:xfrm>
            <a:off x="4871865" y="3796556"/>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25" name="Rectángulo 24">
            <a:extLst>
              <a:ext uri="{FF2B5EF4-FFF2-40B4-BE49-F238E27FC236}">
                <a16:creationId xmlns:a16="http://schemas.microsoft.com/office/drawing/2014/main" id="{2371346E-56F8-45BA-9A85-B3641CD8882E}"/>
              </a:ext>
            </a:extLst>
          </p:cNvPr>
          <p:cNvSpPr/>
          <p:nvPr/>
        </p:nvSpPr>
        <p:spPr>
          <a:xfrm>
            <a:off x="4871865" y="4398097"/>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30" name="Rectángulo 29">
            <a:extLst>
              <a:ext uri="{FF2B5EF4-FFF2-40B4-BE49-F238E27FC236}">
                <a16:creationId xmlns:a16="http://schemas.microsoft.com/office/drawing/2014/main" id="{5A5ECF12-3E3B-4104-9F0B-325C2AC7662D}"/>
              </a:ext>
            </a:extLst>
          </p:cNvPr>
          <p:cNvSpPr/>
          <p:nvPr/>
        </p:nvSpPr>
        <p:spPr>
          <a:xfrm>
            <a:off x="4871865" y="5139572"/>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31" name="Rectángulo 30">
            <a:extLst>
              <a:ext uri="{FF2B5EF4-FFF2-40B4-BE49-F238E27FC236}">
                <a16:creationId xmlns:a16="http://schemas.microsoft.com/office/drawing/2014/main" id="{98577BBB-3A18-405E-8FDF-73AFFE35A4EC}"/>
              </a:ext>
            </a:extLst>
          </p:cNvPr>
          <p:cNvSpPr/>
          <p:nvPr/>
        </p:nvSpPr>
        <p:spPr>
          <a:xfrm>
            <a:off x="4871865" y="5740451"/>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32" name="Rectángulo 31">
            <a:extLst>
              <a:ext uri="{FF2B5EF4-FFF2-40B4-BE49-F238E27FC236}">
                <a16:creationId xmlns:a16="http://schemas.microsoft.com/office/drawing/2014/main" id="{DEF9F503-1D31-4832-B808-96EEC9C6E80C}"/>
              </a:ext>
            </a:extLst>
          </p:cNvPr>
          <p:cNvSpPr/>
          <p:nvPr/>
        </p:nvSpPr>
        <p:spPr>
          <a:xfrm>
            <a:off x="4871865" y="6193724"/>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38" name="L-Shape 6">
            <a:extLst>
              <a:ext uri="{FF2B5EF4-FFF2-40B4-BE49-F238E27FC236}">
                <a16:creationId xmlns:a16="http://schemas.microsoft.com/office/drawing/2014/main" id="{13B21EEA-D791-4342-831D-9C9D894BF126}"/>
              </a:ext>
            </a:extLst>
          </p:cNvPr>
          <p:cNvSpPr/>
          <p:nvPr/>
        </p:nvSpPr>
        <p:spPr>
          <a:xfrm flipH="1" flipV="1">
            <a:off x="4819838" y="1328980"/>
            <a:ext cx="1224000" cy="45719"/>
          </a:xfrm>
          <a:custGeom>
            <a:avLst/>
            <a:gdLst>
              <a:gd name="connsiteX0" fmla="*/ 0 w 1291772"/>
              <a:gd name="connsiteY0" fmla="*/ 0 h 116114"/>
              <a:gd name="connsiteX1" fmla="*/ 58057 w 1291772"/>
              <a:gd name="connsiteY1" fmla="*/ 0 h 116114"/>
              <a:gd name="connsiteX2" fmla="*/ 58057 w 1291772"/>
              <a:gd name="connsiteY2" fmla="*/ 58057 h 116114"/>
              <a:gd name="connsiteX3" fmla="*/ 1291772 w 1291772"/>
              <a:gd name="connsiteY3" fmla="*/ 58057 h 116114"/>
              <a:gd name="connsiteX4" fmla="*/ 1291772 w 1291772"/>
              <a:gd name="connsiteY4" fmla="*/ 116114 h 116114"/>
              <a:gd name="connsiteX5" fmla="*/ 0 w 1291772"/>
              <a:gd name="connsiteY5" fmla="*/ 116114 h 116114"/>
              <a:gd name="connsiteX6" fmla="*/ 0 w 1291772"/>
              <a:gd name="connsiteY6" fmla="*/ 0 h 116114"/>
              <a:gd name="connsiteX0" fmla="*/ 0 w 1291772"/>
              <a:gd name="connsiteY0" fmla="*/ 0 h 116114"/>
              <a:gd name="connsiteX1" fmla="*/ 58057 w 1291772"/>
              <a:gd name="connsiteY1" fmla="*/ 58057 h 116114"/>
              <a:gd name="connsiteX2" fmla="*/ 1291772 w 1291772"/>
              <a:gd name="connsiteY2" fmla="*/ 58057 h 116114"/>
              <a:gd name="connsiteX3" fmla="*/ 1291772 w 1291772"/>
              <a:gd name="connsiteY3" fmla="*/ 116114 h 116114"/>
              <a:gd name="connsiteX4" fmla="*/ 0 w 1291772"/>
              <a:gd name="connsiteY4" fmla="*/ 116114 h 116114"/>
              <a:gd name="connsiteX5" fmla="*/ 0 w 1291772"/>
              <a:gd name="connsiteY5" fmla="*/ 0 h 116114"/>
              <a:gd name="connsiteX0" fmla="*/ 0 w 1291772"/>
              <a:gd name="connsiteY0" fmla="*/ 58057 h 58057"/>
              <a:gd name="connsiteX1" fmla="*/ 58057 w 1291772"/>
              <a:gd name="connsiteY1" fmla="*/ 0 h 58057"/>
              <a:gd name="connsiteX2" fmla="*/ 1291772 w 1291772"/>
              <a:gd name="connsiteY2" fmla="*/ 0 h 58057"/>
              <a:gd name="connsiteX3" fmla="*/ 1291772 w 1291772"/>
              <a:gd name="connsiteY3" fmla="*/ 58057 h 58057"/>
              <a:gd name="connsiteX4" fmla="*/ 0 w 1291772"/>
              <a:gd name="connsiteY4" fmla="*/ 58057 h 58057"/>
              <a:gd name="connsiteX0" fmla="*/ 12621 w 1304393"/>
              <a:gd name="connsiteY0" fmla="*/ 62475 h 62475"/>
              <a:gd name="connsiteX1" fmla="*/ 0 w 1304393"/>
              <a:gd name="connsiteY1" fmla="*/ 0 h 62475"/>
              <a:gd name="connsiteX2" fmla="*/ 1304393 w 1304393"/>
              <a:gd name="connsiteY2" fmla="*/ 4418 h 62475"/>
              <a:gd name="connsiteX3" fmla="*/ 1304393 w 1304393"/>
              <a:gd name="connsiteY3" fmla="*/ 62475 h 62475"/>
              <a:gd name="connsiteX4" fmla="*/ 12621 w 1304393"/>
              <a:gd name="connsiteY4" fmla="*/ 62475 h 62475"/>
              <a:gd name="connsiteX0" fmla="*/ 0 w 1291772"/>
              <a:gd name="connsiteY0" fmla="*/ 58057 h 58057"/>
              <a:gd name="connsiteX1" fmla="*/ 6429 w 1291772"/>
              <a:gd name="connsiteY1" fmla="*/ 1932 h 58057"/>
              <a:gd name="connsiteX2" fmla="*/ 1291772 w 1291772"/>
              <a:gd name="connsiteY2" fmla="*/ 0 h 58057"/>
              <a:gd name="connsiteX3" fmla="*/ 1291772 w 1291772"/>
              <a:gd name="connsiteY3" fmla="*/ 58057 h 58057"/>
              <a:gd name="connsiteX4" fmla="*/ 0 w 1291772"/>
              <a:gd name="connsiteY4" fmla="*/ 58057 h 58057"/>
              <a:gd name="connsiteX0" fmla="*/ 3096 w 1294868"/>
              <a:gd name="connsiteY0" fmla="*/ 58057 h 58057"/>
              <a:gd name="connsiteX1" fmla="*/ 0 w 1294868"/>
              <a:gd name="connsiteY1" fmla="*/ 1932 h 58057"/>
              <a:gd name="connsiteX2" fmla="*/ 1294868 w 1294868"/>
              <a:gd name="connsiteY2" fmla="*/ 0 h 58057"/>
              <a:gd name="connsiteX3" fmla="*/ 1294868 w 1294868"/>
              <a:gd name="connsiteY3" fmla="*/ 58057 h 58057"/>
              <a:gd name="connsiteX4" fmla="*/ 3096 w 1294868"/>
              <a:gd name="connsiteY4" fmla="*/ 58057 h 58057"/>
              <a:gd name="connsiteX0" fmla="*/ 0 w 1291772"/>
              <a:gd name="connsiteY0" fmla="*/ 59300 h 59300"/>
              <a:gd name="connsiteX1" fmla="*/ 3254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 name="connsiteX0" fmla="*/ 6271 w 1298043"/>
              <a:gd name="connsiteY0" fmla="*/ 58057 h 58057"/>
              <a:gd name="connsiteX1" fmla="*/ 0 w 1298043"/>
              <a:gd name="connsiteY1" fmla="*/ 1932 h 58057"/>
              <a:gd name="connsiteX2" fmla="*/ 1298043 w 1298043"/>
              <a:gd name="connsiteY2" fmla="*/ 0 h 58057"/>
              <a:gd name="connsiteX3" fmla="*/ 1298043 w 1298043"/>
              <a:gd name="connsiteY3" fmla="*/ 58057 h 58057"/>
              <a:gd name="connsiteX4" fmla="*/ 6271 w 1298043"/>
              <a:gd name="connsiteY4" fmla="*/ 58057 h 58057"/>
              <a:gd name="connsiteX0" fmla="*/ 0 w 1291772"/>
              <a:gd name="connsiteY0" fmla="*/ 59300 h 59300"/>
              <a:gd name="connsiteX1" fmla="*/ 79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772" h="59300">
                <a:moveTo>
                  <a:pt x="0" y="59300"/>
                </a:moveTo>
                <a:cubicBezTo>
                  <a:pt x="26" y="39533"/>
                  <a:pt x="53" y="19767"/>
                  <a:pt x="79" y="0"/>
                </a:cubicBezTo>
                <a:lnTo>
                  <a:pt x="1291772" y="1243"/>
                </a:lnTo>
                <a:lnTo>
                  <a:pt x="1291772" y="59300"/>
                </a:lnTo>
                <a:lnTo>
                  <a:pt x="0" y="59300"/>
                </a:lnTo>
                <a:close/>
              </a:path>
            </a:pathLst>
          </a:custGeom>
          <a:solidFill>
            <a:srgbClr val="7D90B8"/>
          </a:solidFill>
          <a:ln>
            <a:solidFill>
              <a:srgbClr val="7D9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id-ID" sz="1351">
              <a:solidFill>
                <a:srgbClr val="639FCB"/>
              </a:solidFill>
              <a:latin typeface="Soho Gothic Pro Light"/>
            </a:endParaRPr>
          </a:p>
        </p:txBody>
      </p:sp>
      <p:sp>
        <p:nvSpPr>
          <p:cNvPr id="39" name="17 CuadroTexto">
            <a:extLst>
              <a:ext uri="{FF2B5EF4-FFF2-40B4-BE49-F238E27FC236}">
                <a16:creationId xmlns:a16="http://schemas.microsoft.com/office/drawing/2014/main" id="{6474E662-0C06-45D2-AA4F-BA9AB753CA0C}"/>
              </a:ext>
            </a:extLst>
          </p:cNvPr>
          <p:cNvSpPr txBox="1"/>
          <p:nvPr/>
        </p:nvSpPr>
        <p:spPr>
          <a:xfrm>
            <a:off x="4685825" y="868312"/>
            <a:ext cx="2784308" cy="379656"/>
          </a:xfrm>
          <a:prstGeom prst="rect">
            <a:avLst/>
          </a:prstGeom>
          <a:noFill/>
          <a:ln>
            <a:noFill/>
          </a:ln>
        </p:spPr>
        <p:txBody>
          <a:bodyPr wrap="square" rtlCol="0">
            <a:spAutoFit/>
          </a:bodyPr>
          <a:lstStyle>
            <a:defPPr>
              <a:defRPr lang="es-ES"/>
            </a:defPPr>
            <a:lvl1pPr marR="0" lvl="0" indent="0" defTabSz="914354" fontAlgn="auto">
              <a:lnSpc>
                <a:spcPct val="100000"/>
              </a:lnSpc>
              <a:spcBef>
                <a:spcPts val="0"/>
              </a:spcBef>
              <a:spcAft>
                <a:spcPts val="0"/>
              </a:spcAft>
              <a:buClrTx/>
              <a:buSzTx/>
              <a:buFontTx/>
              <a:buNone/>
              <a:tabLst/>
              <a:defRPr kumimoji="0" sz="1867" b="0" i="0" u="none" strike="noStrike" cap="none" spc="0" normalizeH="0" baseline="0">
                <a:ln>
                  <a:noFill/>
                </a:ln>
                <a:solidFill>
                  <a:srgbClr val="778BB4"/>
                </a:solidFill>
                <a:effectLst/>
                <a:uLnTx/>
                <a:uFillTx/>
                <a:latin typeface="Playfair Display"/>
              </a:defRPr>
            </a:lvl1pPr>
          </a:lstStyle>
          <a:p>
            <a:r>
              <a:rPr lang="es-ES" dirty="0">
                <a:latin typeface="Calibri" charset="0"/>
                <a:ea typeface="Calibri" charset="0"/>
                <a:cs typeface="Calibri" charset="0"/>
              </a:rPr>
              <a:t>Objetivos</a:t>
            </a:r>
          </a:p>
        </p:txBody>
      </p:sp>
      <p:sp>
        <p:nvSpPr>
          <p:cNvPr id="45" name="Título 1">
            <a:extLst>
              <a:ext uri="{FF2B5EF4-FFF2-40B4-BE49-F238E27FC236}">
                <a16:creationId xmlns:a16="http://schemas.microsoft.com/office/drawing/2014/main" id="{3807F8FC-6A8F-49AC-A509-6ACD1E81A7FF}"/>
              </a:ext>
            </a:extLst>
          </p:cNvPr>
          <p:cNvSpPr txBox="1">
            <a:spLocks/>
          </p:cNvSpPr>
          <p:nvPr/>
        </p:nvSpPr>
        <p:spPr>
          <a:xfrm>
            <a:off x="4685826" y="1455704"/>
            <a:ext cx="3930459" cy="1514172"/>
          </a:xfrm>
          <a:prstGeom prst="rect">
            <a:avLst/>
          </a:prstGeom>
        </p:spPr>
        <p:txBody>
          <a:bodyPr vert="horz" lIns="77916" tIns="38958" rIns="77916" bIns="38958" rtlCol="0" anchor="t">
            <a:noAutofit/>
          </a:bodyPr>
          <a:lstStyle>
            <a:defPPr>
              <a:defRPr lang="es-ES"/>
            </a:defPPr>
            <a:lvl1pPr marL="285750" indent="-285750">
              <a:spcBef>
                <a:spcPct val="0"/>
              </a:spcBef>
              <a:buFont typeface="Arial" panose="020B0604020202020204" pitchFamily="34" charset="0"/>
              <a:buChar char="•"/>
              <a:defRPr sz="1350" b="0" baseline="0">
                <a:solidFill>
                  <a:schemeClr val="bg1"/>
                </a:solidFill>
                <a:latin typeface="Georgia" pitchFamily="18" charset="0"/>
              </a:defRPr>
            </a:lvl1pPr>
          </a:lstStyle>
          <a:p>
            <a:pPr marL="0" indent="0">
              <a:spcBef>
                <a:spcPts val="1200"/>
              </a:spcBef>
              <a:spcAft>
                <a:spcPts val="601"/>
              </a:spcAft>
              <a:buNone/>
              <a:defRPr/>
            </a:pPr>
            <a:r>
              <a:rPr lang="es-ES" sz="1200" dirty="0" err="1">
                <a:solidFill>
                  <a:srgbClr val="1A3B47"/>
                </a:solidFill>
                <a:latin typeface="Calibri" charset="0"/>
                <a:ea typeface="Calibri" charset="0"/>
                <a:cs typeface="Calibri" charset="0"/>
              </a:rPr>
              <a:t>Northlais</a:t>
            </a:r>
            <a:r>
              <a:rPr lang="es-ES" sz="1200" dirty="0">
                <a:solidFill>
                  <a:srgbClr val="1A3B47"/>
                </a:solidFill>
                <a:latin typeface="Calibri" charset="0"/>
                <a:ea typeface="Calibri" charset="0"/>
                <a:cs typeface="Calibri" charset="0"/>
              </a:rPr>
              <a:t> lleva a cabo este servicio con el </a:t>
            </a:r>
            <a:r>
              <a:rPr lang="es-ES" sz="1200" b="1" dirty="0">
                <a:solidFill>
                  <a:srgbClr val="1A3B47"/>
                </a:solidFill>
                <a:latin typeface="Calibri" charset="0"/>
                <a:ea typeface="Calibri" charset="0"/>
                <a:cs typeface="Calibri" charset="0"/>
              </a:rPr>
              <a:t>objetivo de ayudar a los clientes en la elección del tipo de contrato que mejor se adapte a las necesidades de cada negocio, minimizar los riesgos asociados al producto</a:t>
            </a:r>
            <a:r>
              <a:rPr lang="es-ES" sz="1200" dirty="0">
                <a:solidFill>
                  <a:srgbClr val="1A3B47"/>
                </a:solidFill>
                <a:latin typeface="Calibri" charset="0"/>
                <a:ea typeface="Calibri" charset="0"/>
                <a:cs typeface="Calibri" charset="0"/>
              </a:rPr>
              <a:t> (penalizaciones por incumplimientos, restricciones de operación de compra en los OTC u OMIP, regulación) </a:t>
            </a:r>
            <a:r>
              <a:rPr lang="es-ES" sz="1200" b="1" dirty="0">
                <a:solidFill>
                  <a:srgbClr val="1A3B47"/>
                </a:solidFill>
                <a:latin typeface="Calibri" charset="0"/>
                <a:ea typeface="Calibri" charset="0"/>
                <a:cs typeface="Calibri" charset="0"/>
              </a:rPr>
              <a:t>pero que maximicen la oportunidad</a:t>
            </a:r>
            <a:r>
              <a:rPr lang="es-ES" sz="1200" dirty="0">
                <a:solidFill>
                  <a:srgbClr val="1A3B47"/>
                </a:solidFill>
                <a:latin typeface="Calibri" charset="0"/>
                <a:ea typeface="Calibri" charset="0"/>
                <a:cs typeface="Calibri" charset="0"/>
              </a:rPr>
              <a:t> (precio, momento de compra, cláusulas de salida).</a:t>
            </a:r>
          </a:p>
        </p:txBody>
      </p:sp>
    </p:spTree>
    <p:extLst>
      <p:ext uri="{BB962C8B-B14F-4D97-AF65-F5344CB8AC3E}">
        <p14:creationId xmlns:p14="http://schemas.microsoft.com/office/powerpoint/2010/main" val="299502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id="{7F97AAEA-D084-44BB-B8F9-CC82853D9348}"/>
              </a:ext>
            </a:extLst>
          </p:cNvPr>
          <p:cNvSpPr/>
          <p:nvPr/>
        </p:nvSpPr>
        <p:spPr>
          <a:xfrm>
            <a:off x="-816768" y="930152"/>
            <a:ext cx="12961440" cy="745603"/>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solidFill>
                <a:srgbClr val="1A3B47"/>
              </a:solidFill>
            </a:endParaRPr>
          </a:p>
        </p:txBody>
      </p:sp>
      <p:pic>
        <p:nvPicPr>
          <p:cNvPr id="7" name="Imagen 6">
            <a:extLst>
              <a:ext uri="{FF2B5EF4-FFF2-40B4-BE49-F238E27FC236}">
                <a16:creationId xmlns:a16="http://schemas.microsoft.com/office/drawing/2014/main" id="{5754E03A-9F58-4320-9623-C5614E7BCEEC}"/>
              </a:ext>
            </a:extLst>
          </p:cNvPr>
          <p:cNvPicPr>
            <a:picLocks noChangeAspect="1"/>
          </p:cNvPicPr>
          <p:nvPr/>
        </p:nvPicPr>
        <p:blipFill rotWithShape="1">
          <a:blip r:embed="rId2"/>
          <a:srcRect l="14499" r="21500"/>
          <a:stretch/>
        </p:blipFill>
        <p:spPr>
          <a:xfrm>
            <a:off x="10920538" y="3952"/>
            <a:ext cx="1271465" cy="907941"/>
          </a:xfrm>
          <a:prstGeom prst="rect">
            <a:avLst/>
          </a:prstGeom>
        </p:spPr>
      </p:pic>
      <p:sp>
        <p:nvSpPr>
          <p:cNvPr id="8" name="L-Shape 6">
            <a:extLst>
              <a:ext uri="{FF2B5EF4-FFF2-40B4-BE49-F238E27FC236}">
                <a16:creationId xmlns:a16="http://schemas.microsoft.com/office/drawing/2014/main" id="{524A8E2B-DB02-4A1C-B557-D98B87D3437A}"/>
              </a:ext>
            </a:extLst>
          </p:cNvPr>
          <p:cNvSpPr/>
          <p:nvPr/>
        </p:nvSpPr>
        <p:spPr>
          <a:xfrm flipH="1" flipV="1">
            <a:off x="613392" y="810596"/>
            <a:ext cx="1224000" cy="45719"/>
          </a:xfrm>
          <a:custGeom>
            <a:avLst/>
            <a:gdLst>
              <a:gd name="connsiteX0" fmla="*/ 0 w 1291772"/>
              <a:gd name="connsiteY0" fmla="*/ 0 h 116114"/>
              <a:gd name="connsiteX1" fmla="*/ 58057 w 1291772"/>
              <a:gd name="connsiteY1" fmla="*/ 0 h 116114"/>
              <a:gd name="connsiteX2" fmla="*/ 58057 w 1291772"/>
              <a:gd name="connsiteY2" fmla="*/ 58057 h 116114"/>
              <a:gd name="connsiteX3" fmla="*/ 1291772 w 1291772"/>
              <a:gd name="connsiteY3" fmla="*/ 58057 h 116114"/>
              <a:gd name="connsiteX4" fmla="*/ 1291772 w 1291772"/>
              <a:gd name="connsiteY4" fmla="*/ 116114 h 116114"/>
              <a:gd name="connsiteX5" fmla="*/ 0 w 1291772"/>
              <a:gd name="connsiteY5" fmla="*/ 116114 h 116114"/>
              <a:gd name="connsiteX6" fmla="*/ 0 w 1291772"/>
              <a:gd name="connsiteY6" fmla="*/ 0 h 116114"/>
              <a:gd name="connsiteX0" fmla="*/ 0 w 1291772"/>
              <a:gd name="connsiteY0" fmla="*/ 0 h 116114"/>
              <a:gd name="connsiteX1" fmla="*/ 58057 w 1291772"/>
              <a:gd name="connsiteY1" fmla="*/ 58057 h 116114"/>
              <a:gd name="connsiteX2" fmla="*/ 1291772 w 1291772"/>
              <a:gd name="connsiteY2" fmla="*/ 58057 h 116114"/>
              <a:gd name="connsiteX3" fmla="*/ 1291772 w 1291772"/>
              <a:gd name="connsiteY3" fmla="*/ 116114 h 116114"/>
              <a:gd name="connsiteX4" fmla="*/ 0 w 1291772"/>
              <a:gd name="connsiteY4" fmla="*/ 116114 h 116114"/>
              <a:gd name="connsiteX5" fmla="*/ 0 w 1291772"/>
              <a:gd name="connsiteY5" fmla="*/ 0 h 116114"/>
              <a:gd name="connsiteX0" fmla="*/ 0 w 1291772"/>
              <a:gd name="connsiteY0" fmla="*/ 58057 h 58057"/>
              <a:gd name="connsiteX1" fmla="*/ 58057 w 1291772"/>
              <a:gd name="connsiteY1" fmla="*/ 0 h 58057"/>
              <a:gd name="connsiteX2" fmla="*/ 1291772 w 1291772"/>
              <a:gd name="connsiteY2" fmla="*/ 0 h 58057"/>
              <a:gd name="connsiteX3" fmla="*/ 1291772 w 1291772"/>
              <a:gd name="connsiteY3" fmla="*/ 58057 h 58057"/>
              <a:gd name="connsiteX4" fmla="*/ 0 w 1291772"/>
              <a:gd name="connsiteY4" fmla="*/ 58057 h 58057"/>
              <a:gd name="connsiteX0" fmla="*/ 12621 w 1304393"/>
              <a:gd name="connsiteY0" fmla="*/ 62475 h 62475"/>
              <a:gd name="connsiteX1" fmla="*/ 0 w 1304393"/>
              <a:gd name="connsiteY1" fmla="*/ 0 h 62475"/>
              <a:gd name="connsiteX2" fmla="*/ 1304393 w 1304393"/>
              <a:gd name="connsiteY2" fmla="*/ 4418 h 62475"/>
              <a:gd name="connsiteX3" fmla="*/ 1304393 w 1304393"/>
              <a:gd name="connsiteY3" fmla="*/ 62475 h 62475"/>
              <a:gd name="connsiteX4" fmla="*/ 12621 w 1304393"/>
              <a:gd name="connsiteY4" fmla="*/ 62475 h 62475"/>
              <a:gd name="connsiteX0" fmla="*/ 0 w 1291772"/>
              <a:gd name="connsiteY0" fmla="*/ 58057 h 58057"/>
              <a:gd name="connsiteX1" fmla="*/ 6429 w 1291772"/>
              <a:gd name="connsiteY1" fmla="*/ 1932 h 58057"/>
              <a:gd name="connsiteX2" fmla="*/ 1291772 w 1291772"/>
              <a:gd name="connsiteY2" fmla="*/ 0 h 58057"/>
              <a:gd name="connsiteX3" fmla="*/ 1291772 w 1291772"/>
              <a:gd name="connsiteY3" fmla="*/ 58057 h 58057"/>
              <a:gd name="connsiteX4" fmla="*/ 0 w 1291772"/>
              <a:gd name="connsiteY4" fmla="*/ 58057 h 58057"/>
              <a:gd name="connsiteX0" fmla="*/ 3096 w 1294868"/>
              <a:gd name="connsiteY0" fmla="*/ 58057 h 58057"/>
              <a:gd name="connsiteX1" fmla="*/ 0 w 1294868"/>
              <a:gd name="connsiteY1" fmla="*/ 1932 h 58057"/>
              <a:gd name="connsiteX2" fmla="*/ 1294868 w 1294868"/>
              <a:gd name="connsiteY2" fmla="*/ 0 h 58057"/>
              <a:gd name="connsiteX3" fmla="*/ 1294868 w 1294868"/>
              <a:gd name="connsiteY3" fmla="*/ 58057 h 58057"/>
              <a:gd name="connsiteX4" fmla="*/ 3096 w 1294868"/>
              <a:gd name="connsiteY4" fmla="*/ 58057 h 58057"/>
              <a:gd name="connsiteX0" fmla="*/ 0 w 1291772"/>
              <a:gd name="connsiteY0" fmla="*/ 59300 h 59300"/>
              <a:gd name="connsiteX1" fmla="*/ 3254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 name="connsiteX0" fmla="*/ 6271 w 1298043"/>
              <a:gd name="connsiteY0" fmla="*/ 58057 h 58057"/>
              <a:gd name="connsiteX1" fmla="*/ 0 w 1298043"/>
              <a:gd name="connsiteY1" fmla="*/ 1932 h 58057"/>
              <a:gd name="connsiteX2" fmla="*/ 1298043 w 1298043"/>
              <a:gd name="connsiteY2" fmla="*/ 0 h 58057"/>
              <a:gd name="connsiteX3" fmla="*/ 1298043 w 1298043"/>
              <a:gd name="connsiteY3" fmla="*/ 58057 h 58057"/>
              <a:gd name="connsiteX4" fmla="*/ 6271 w 1298043"/>
              <a:gd name="connsiteY4" fmla="*/ 58057 h 58057"/>
              <a:gd name="connsiteX0" fmla="*/ 0 w 1291772"/>
              <a:gd name="connsiteY0" fmla="*/ 59300 h 59300"/>
              <a:gd name="connsiteX1" fmla="*/ 79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772" h="59300">
                <a:moveTo>
                  <a:pt x="0" y="59300"/>
                </a:moveTo>
                <a:cubicBezTo>
                  <a:pt x="26" y="39533"/>
                  <a:pt x="53" y="19767"/>
                  <a:pt x="79" y="0"/>
                </a:cubicBezTo>
                <a:lnTo>
                  <a:pt x="1291772" y="1243"/>
                </a:lnTo>
                <a:lnTo>
                  <a:pt x="1291772" y="59300"/>
                </a:lnTo>
                <a:lnTo>
                  <a:pt x="0" y="59300"/>
                </a:lnTo>
                <a:close/>
              </a:path>
            </a:pathLst>
          </a:custGeom>
          <a:solidFill>
            <a:srgbClr val="7D90B8"/>
          </a:solidFill>
          <a:ln>
            <a:solidFill>
              <a:srgbClr val="7D9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id-ID" sz="1351">
              <a:solidFill>
                <a:srgbClr val="639FCB"/>
              </a:solidFill>
              <a:latin typeface="Soho Gothic Pro Light"/>
            </a:endParaRPr>
          </a:p>
        </p:txBody>
      </p:sp>
      <p:sp>
        <p:nvSpPr>
          <p:cNvPr id="9" name="17 CuadroTexto">
            <a:extLst>
              <a:ext uri="{FF2B5EF4-FFF2-40B4-BE49-F238E27FC236}">
                <a16:creationId xmlns:a16="http://schemas.microsoft.com/office/drawing/2014/main" id="{FAFC69BA-BAFE-44D7-A25A-460301875F5C}"/>
              </a:ext>
            </a:extLst>
          </p:cNvPr>
          <p:cNvSpPr txBox="1"/>
          <p:nvPr/>
        </p:nvSpPr>
        <p:spPr>
          <a:xfrm>
            <a:off x="479378" y="349928"/>
            <a:ext cx="2784308" cy="379656"/>
          </a:xfrm>
          <a:prstGeom prst="rect">
            <a:avLst/>
          </a:prstGeom>
          <a:noFill/>
          <a:ln>
            <a:noFill/>
          </a:ln>
        </p:spPr>
        <p:txBody>
          <a:bodyPr wrap="square" rtlCol="0">
            <a:spAutoFit/>
          </a:bodyPr>
          <a:lstStyle>
            <a:defPPr>
              <a:defRPr lang="es-ES"/>
            </a:defPPr>
            <a:lvl1pPr marR="0" lvl="0" indent="0" defTabSz="914354" fontAlgn="auto">
              <a:lnSpc>
                <a:spcPct val="100000"/>
              </a:lnSpc>
              <a:spcBef>
                <a:spcPts val="0"/>
              </a:spcBef>
              <a:spcAft>
                <a:spcPts val="0"/>
              </a:spcAft>
              <a:buClrTx/>
              <a:buSzTx/>
              <a:buFontTx/>
              <a:buNone/>
              <a:tabLst/>
              <a:defRPr kumimoji="0" sz="1867" b="0" i="0" u="none" strike="noStrike" cap="none" spc="0" normalizeH="0" baseline="0">
                <a:ln>
                  <a:noFill/>
                </a:ln>
                <a:solidFill>
                  <a:srgbClr val="778BB4"/>
                </a:solidFill>
                <a:effectLst/>
                <a:uLnTx/>
                <a:uFillTx/>
                <a:latin typeface="Playfair Display"/>
              </a:defRPr>
            </a:lvl1pPr>
          </a:lstStyle>
          <a:p>
            <a:r>
              <a:rPr lang="es-ES" dirty="0">
                <a:latin typeface="Calibri" charset="0"/>
                <a:ea typeface="Calibri" charset="0"/>
                <a:cs typeface="Calibri" charset="0"/>
              </a:rPr>
              <a:t>Servicio</a:t>
            </a:r>
          </a:p>
        </p:txBody>
      </p:sp>
      <p:sp>
        <p:nvSpPr>
          <p:cNvPr id="10" name="20 Rectángulo">
            <a:extLst>
              <a:ext uri="{FF2B5EF4-FFF2-40B4-BE49-F238E27FC236}">
                <a16:creationId xmlns:a16="http://schemas.microsoft.com/office/drawing/2014/main" id="{65FB1A19-8EB3-4B19-A3FD-EFB5CB0865CC}"/>
              </a:ext>
            </a:extLst>
          </p:cNvPr>
          <p:cNvSpPr/>
          <p:nvPr/>
        </p:nvSpPr>
        <p:spPr>
          <a:xfrm>
            <a:off x="479380" y="1042245"/>
            <a:ext cx="11305257" cy="461665"/>
          </a:xfrm>
          <a:prstGeom prst="rect">
            <a:avLst/>
          </a:prstGeom>
        </p:spPr>
        <p:txBody>
          <a:bodyPr wrap="square">
            <a:spAutoFit/>
          </a:bodyPr>
          <a:lstStyle/>
          <a:p>
            <a:pPr>
              <a:spcBef>
                <a:spcPts val="601"/>
              </a:spcBef>
              <a:buClr>
                <a:srgbClr val="4C607E"/>
              </a:buClr>
              <a:defRPr/>
            </a:pPr>
            <a:r>
              <a:rPr lang="es-ES" sz="1200" dirty="0">
                <a:latin typeface="Calibri" charset="0"/>
                <a:ea typeface="Calibri" charset="0"/>
                <a:cs typeface="Calibri" charset="0"/>
              </a:rPr>
              <a:t>El </a:t>
            </a:r>
            <a:r>
              <a:rPr lang="es-ES" sz="1200" b="1" dirty="0">
                <a:latin typeface="Calibri" charset="0"/>
                <a:ea typeface="Calibri" charset="0"/>
                <a:cs typeface="Calibri" charset="0"/>
              </a:rPr>
              <a:t>proceso de negociación </a:t>
            </a:r>
            <a:r>
              <a:rPr lang="es-ES" sz="1200" dirty="0">
                <a:latin typeface="Calibri" charset="0"/>
                <a:ea typeface="Calibri" charset="0"/>
                <a:cs typeface="Calibri" charset="0"/>
              </a:rPr>
              <a:t>se estructura en dos fases: </a:t>
            </a:r>
            <a:r>
              <a:rPr lang="es-ES" sz="1200" b="1" dirty="0">
                <a:latin typeface="Calibri" charset="0"/>
                <a:ea typeface="Calibri" charset="0"/>
                <a:cs typeface="Calibri" charset="0"/>
              </a:rPr>
              <a:t>la elaboración de los pliegos de la licitación y la negociación propia del contrato</a:t>
            </a:r>
            <a:r>
              <a:rPr lang="es-ES" sz="1200" dirty="0">
                <a:latin typeface="Calibri" charset="0"/>
                <a:ea typeface="Calibri" charset="0"/>
                <a:cs typeface="Calibri" charset="0"/>
              </a:rPr>
              <a:t>. Ambas fases requieren de un exhaustivo conocimiento de los mercados, así como del funcionamiento de las empresas encargadas de la comercialización y distribución de la energía.</a:t>
            </a:r>
            <a:endParaRPr lang="es-ES" sz="900" b="1" kern="0" dirty="0">
              <a:solidFill>
                <a:srgbClr val="1A3B47"/>
              </a:solidFill>
              <a:latin typeface="Calibri" charset="0"/>
              <a:ea typeface="Calibri" charset="0"/>
              <a:cs typeface="Calibri" charset="0"/>
            </a:endParaRPr>
          </a:p>
        </p:txBody>
      </p:sp>
      <p:sp>
        <p:nvSpPr>
          <p:cNvPr id="41" name="Rectángulo 3">
            <a:extLst>
              <a:ext uri="{FF2B5EF4-FFF2-40B4-BE49-F238E27FC236}">
                <a16:creationId xmlns:a16="http://schemas.microsoft.com/office/drawing/2014/main" id="{32E3DD6E-E12F-47BC-8FE6-8B54B97B17F6}"/>
              </a:ext>
            </a:extLst>
          </p:cNvPr>
          <p:cNvSpPr/>
          <p:nvPr/>
        </p:nvSpPr>
        <p:spPr>
          <a:xfrm>
            <a:off x="207774" y="5312568"/>
            <a:ext cx="2209835" cy="4032448"/>
          </a:xfrm>
          <a:custGeom>
            <a:avLst/>
            <a:gdLst>
              <a:gd name="connsiteX0" fmla="*/ 0 w 1569027"/>
              <a:gd name="connsiteY0" fmla="*/ 0 h 2857500"/>
              <a:gd name="connsiteX1" fmla="*/ 1569027 w 1569027"/>
              <a:gd name="connsiteY1" fmla="*/ 0 h 2857500"/>
              <a:gd name="connsiteX2" fmla="*/ 1569027 w 1569027"/>
              <a:gd name="connsiteY2" fmla="*/ 2857500 h 2857500"/>
              <a:gd name="connsiteX3" fmla="*/ 0 w 1569027"/>
              <a:gd name="connsiteY3" fmla="*/ 2857500 h 2857500"/>
              <a:gd name="connsiteX4" fmla="*/ 0 w 1569027"/>
              <a:gd name="connsiteY4" fmla="*/ 0 h 2857500"/>
              <a:gd name="connsiteX0" fmla="*/ 0 w 1569027"/>
              <a:gd name="connsiteY0" fmla="*/ 0 h 2857500"/>
              <a:gd name="connsiteX1" fmla="*/ 1558636 w 1569027"/>
              <a:gd name="connsiteY1" fmla="*/ 467591 h 2857500"/>
              <a:gd name="connsiteX2" fmla="*/ 1569027 w 1569027"/>
              <a:gd name="connsiteY2" fmla="*/ 2857500 h 2857500"/>
              <a:gd name="connsiteX3" fmla="*/ 0 w 1569027"/>
              <a:gd name="connsiteY3" fmla="*/ 2857500 h 2857500"/>
              <a:gd name="connsiteX4" fmla="*/ 0 w 1569027"/>
              <a:gd name="connsiteY4" fmla="*/ 0 h 2857500"/>
              <a:gd name="connsiteX0" fmla="*/ 0 w 1610767"/>
              <a:gd name="connsiteY0" fmla="*/ 0 h 2857500"/>
              <a:gd name="connsiteX1" fmla="*/ 1610590 w 1610767"/>
              <a:gd name="connsiteY1" fmla="*/ 477982 h 2857500"/>
              <a:gd name="connsiteX2" fmla="*/ 1569027 w 1610767"/>
              <a:gd name="connsiteY2" fmla="*/ 2857500 h 2857500"/>
              <a:gd name="connsiteX3" fmla="*/ 0 w 1610767"/>
              <a:gd name="connsiteY3" fmla="*/ 2857500 h 2857500"/>
              <a:gd name="connsiteX4" fmla="*/ 0 w 1610767"/>
              <a:gd name="connsiteY4" fmla="*/ 0 h 28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767" h="2857500">
                <a:moveTo>
                  <a:pt x="0" y="0"/>
                </a:moveTo>
                <a:lnTo>
                  <a:pt x="1610590" y="477982"/>
                </a:lnTo>
                <a:cubicBezTo>
                  <a:pt x="1614054" y="1274618"/>
                  <a:pt x="1565563" y="2060864"/>
                  <a:pt x="1569027" y="2857500"/>
                </a:cubicBezTo>
                <a:lnTo>
                  <a:pt x="0" y="2857500"/>
                </a:lnTo>
                <a:lnTo>
                  <a:pt x="0" y="0"/>
                </a:lnTo>
                <a:close/>
              </a:path>
            </a:pathLst>
          </a:custGeom>
          <a:solidFill>
            <a:srgbClr val="F0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42" name="Rectángulo 3">
            <a:extLst>
              <a:ext uri="{FF2B5EF4-FFF2-40B4-BE49-F238E27FC236}">
                <a16:creationId xmlns:a16="http://schemas.microsoft.com/office/drawing/2014/main" id="{AB93F45B-F951-4337-AC6B-87B4CCF56706}"/>
              </a:ext>
            </a:extLst>
          </p:cNvPr>
          <p:cNvSpPr/>
          <p:nvPr/>
        </p:nvSpPr>
        <p:spPr>
          <a:xfrm>
            <a:off x="95232" y="5373217"/>
            <a:ext cx="2209835" cy="4032448"/>
          </a:xfrm>
          <a:custGeom>
            <a:avLst/>
            <a:gdLst>
              <a:gd name="connsiteX0" fmla="*/ 0 w 1569027"/>
              <a:gd name="connsiteY0" fmla="*/ 0 h 2857500"/>
              <a:gd name="connsiteX1" fmla="*/ 1569027 w 1569027"/>
              <a:gd name="connsiteY1" fmla="*/ 0 h 2857500"/>
              <a:gd name="connsiteX2" fmla="*/ 1569027 w 1569027"/>
              <a:gd name="connsiteY2" fmla="*/ 2857500 h 2857500"/>
              <a:gd name="connsiteX3" fmla="*/ 0 w 1569027"/>
              <a:gd name="connsiteY3" fmla="*/ 2857500 h 2857500"/>
              <a:gd name="connsiteX4" fmla="*/ 0 w 1569027"/>
              <a:gd name="connsiteY4" fmla="*/ 0 h 2857500"/>
              <a:gd name="connsiteX0" fmla="*/ 0 w 1569027"/>
              <a:gd name="connsiteY0" fmla="*/ 0 h 2857500"/>
              <a:gd name="connsiteX1" fmla="*/ 1558636 w 1569027"/>
              <a:gd name="connsiteY1" fmla="*/ 467591 h 2857500"/>
              <a:gd name="connsiteX2" fmla="*/ 1569027 w 1569027"/>
              <a:gd name="connsiteY2" fmla="*/ 2857500 h 2857500"/>
              <a:gd name="connsiteX3" fmla="*/ 0 w 1569027"/>
              <a:gd name="connsiteY3" fmla="*/ 2857500 h 2857500"/>
              <a:gd name="connsiteX4" fmla="*/ 0 w 1569027"/>
              <a:gd name="connsiteY4" fmla="*/ 0 h 2857500"/>
              <a:gd name="connsiteX0" fmla="*/ 0 w 1610767"/>
              <a:gd name="connsiteY0" fmla="*/ 0 h 2857500"/>
              <a:gd name="connsiteX1" fmla="*/ 1610590 w 1610767"/>
              <a:gd name="connsiteY1" fmla="*/ 477982 h 2857500"/>
              <a:gd name="connsiteX2" fmla="*/ 1569027 w 1610767"/>
              <a:gd name="connsiteY2" fmla="*/ 2857500 h 2857500"/>
              <a:gd name="connsiteX3" fmla="*/ 0 w 1610767"/>
              <a:gd name="connsiteY3" fmla="*/ 2857500 h 2857500"/>
              <a:gd name="connsiteX4" fmla="*/ 0 w 1610767"/>
              <a:gd name="connsiteY4" fmla="*/ 0 h 28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767" h="2857500">
                <a:moveTo>
                  <a:pt x="0" y="0"/>
                </a:moveTo>
                <a:lnTo>
                  <a:pt x="1610590" y="477982"/>
                </a:lnTo>
                <a:cubicBezTo>
                  <a:pt x="1614054" y="1274618"/>
                  <a:pt x="1565563" y="2060864"/>
                  <a:pt x="1569027" y="2857500"/>
                </a:cubicBezTo>
                <a:lnTo>
                  <a:pt x="0" y="2857500"/>
                </a:lnTo>
                <a:lnTo>
                  <a:pt x="0" y="0"/>
                </a:lnTo>
                <a:close/>
              </a:path>
            </a:pathLst>
          </a:custGeom>
          <a:solidFill>
            <a:srgbClr val="1C3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grpSp>
        <p:nvGrpSpPr>
          <p:cNvPr id="30" name="Grupo 29">
            <a:extLst>
              <a:ext uri="{FF2B5EF4-FFF2-40B4-BE49-F238E27FC236}">
                <a16:creationId xmlns:a16="http://schemas.microsoft.com/office/drawing/2014/main" id="{8D782BAE-A670-47DA-9B0E-3AA7D57C2D9F}"/>
              </a:ext>
            </a:extLst>
          </p:cNvPr>
          <p:cNvGrpSpPr/>
          <p:nvPr/>
        </p:nvGrpSpPr>
        <p:grpSpPr>
          <a:xfrm>
            <a:off x="336003" y="1688165"/>
            <a:ext cx="11519451" cy="1003882"/>
            <a:chOff x="389848" y="2399595"/>
            <a:chExt cx="6713329" cy="978400"/>
          </a:xfrm>
        </p:grpSpPr>
        <p:grpSp>
          <p:nvGrpSpPr>
            <p:cNvPr id="31" name="Grupo 30">
              <a:extLst>
                <a:ext uri="{FF2B5EF4-FFF2-40B4-BE49-F238E27FC236}">
                  <a16:creationId xmlns:a16="http://schemas.microsoft.com/office/drawing/2014/main" id="{9055D9D3-1ABC-453A-9CCD-68662FD9B664}"/>
                </a:ext>
              </a:extLst>
            </p:cNvPr>
            <p:cNvGrpSpPr/>
            <p:nvPr/>
          </p:nvGrpSpPr>
          <p:grpSpPr>
            <a:xfrm>
              <a:off x="389848" y="2399595"/>
              <a:ext cx="4391971" cy="741138"/>
              <a:chOff x="389848" y="2399595"/>
              <a:chExt cx="4391971" cy="741138"/>
            </a:xfrm>
          </p:grpSpPr>
          <p:sp>
            <p:nvSpPr>
              <p:cNvPr id="45" name="Forma libre 76">
                <a:extLst>
                  <a:ext uri="{FF2B5EF4-FFF2-40B4-BE49-F238E27FC236}">
                    <a16:creationId xmlns:a16="http://schemas.microsoft.com/office/drawing/2014/main" id="{D6CBFE7C-3157-45D9-B8E4-42AA6F93EECC}"/>
                  </a:ext>
                </a:extLst>
              </p:cNvPr>
              <p:cNvSpPr/>
              <p:nvPr/>
            </p:nvSpPr>
            <p:spPr>
              <a:xfrm flipV="1">
                <a:off x="1326618" y="2399595"/>
                <a:ext cx="3455201" cy="741138"/>
              </a:xfrm>
              <a:custGeom>
                <a:avLst/>
                <a:gdLst>
                  <a:gd name="connsiteX0" fmla="*/ 178363 w 2588112"/>
                  <a:gd name="connsiteY0" fmla="*/ 555148 h 555148"/>
                  <a:gd name="connsiteX1" fmla="*/ 2588112 w 2588112"/>
                  <a:gd name="connsiteY1" fmla="*/ 555148 h 555148"/>
                  <a:gd name="connsiteX2" fmla="*/ 2409749 w 2588112"/>
                  <a:gd name="connsiteY2" fmla="*/ 0 h 555148"/>
                  <a:gd name="connsiteX3" fmla="*/ 0 w 2588112"/>
                  <a:gd name="connsiteY3" fmla="*/ 0 h 555148"/>
                </a:gdLst>
                <a:ahLst/>
                <a:cxnLst>
                  <a:cxn ang="0">
                    <a:pos x="connsiteX0" y="connsiteY0"/>
                  </a:cxn>
                  <a:cxn ang="0">
                    <a:pos x="connsiteX1" y="connsiteY1"/>
                  </a:cxn>
                  <a:cxn ang="0">
                    <a:pos x="connsiteX2" y="connsiteY2"/>
                  </a:cxn>
                  <a:cxn ang="0">
                    <a:pos x="connsiteX3" y="connsiteY3"/>
                  </a:cxn>
                </a:cxnLst>
                <a:rect l="l" t="t" r="r" b="b"/>
                <a:pathLst>
                  <a:path w="2588112" h="555148">
                    <a:moveTo>
                      <a:pt x="178363" y="555148"/>
                    </a:moveTo>
                    <a:lnTo>
                      <a:pt x="2588112" y="555148"/>
                    </a:lnTo>
                    <a:lnTo>
                      <a:pt x="2409749" y="0"/>
                    </a:lnTo>
                    <a:lnTo>
                      <a:pt x="0" y="0"/>
                    </a:lnTo>
                    <a:close/>
                  </a:path>
                </a:pathLst>
              </a:custGeom>
              <a:solidFill>
                <a:srgbClr val="1C3F8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667" dirty="0">
                  <a:solidFill>
                    <a:schemeClr val="bg1"/>
                  </a:solidFill>
                  <a:latin typeface="Soho Gothic Pro Light" panose="020B0303030504020204" pitchFamily="34" charset="0"/>
                  <a:cs typeface="Arial" panose="020B0604020202020204" pitchFamily="34" charset="0"/>
                </a:endParaRPr>
              </a:p>
            </p:txBody>
          </p:sp>
          <p:sp>
            <p:nvSpPr>
              <p:cNvPr id="46" name="Forma libre 69">
                <a:extLst>
                  <a:ext uri="{FF2B5EF4-FFF2-40B4-BE49-F238E27FC236}">
                    <a16:creationId xmlns:a16="http://schemas.microsoft.com/office/drawing/2014/main" id="{3DA745CC-C878-48E6-975D-4C3740BA22E1}"/>
                  </a:ext>
                </a:extLst>
              </p:cNvPr>
              <p:cNvSpPr/>
              <p:nvPr/>
            </p:nvSpPr>
            <p:spPr>
              <a:xfrm flipV="1">
                <a:off x="389848" y="2399595"/>
                <a:ext cx="3455201" cy="741138"/>
              </a:xfrm>
              <a:custGeom>
                <a:avLst/>
                <a:gdLst>
                  <a:gd name="connsiteX0" fmla="*/ 178363 w 2588112"/>
                  <a:gd name="connsiteY0" fmla="*/ 555148 h 555148"/>
                  <a:gd name="connsiteX1" fmla="*/ 2588112 w 2588112"/>
                  <a:gd name="connsiteY1" fmla="*/ 555148 h 555148"/>
                  <a:gd name="connsiteX2" fmla="*/ 2409749 w 2588112"/>
                  <a:gd name="connsiteY2" fmla="*/ 0 h 555148"/>
                  <a:gd name="connsiteX3" fmla="*/ 0 w 2588112"/>
                  <a:gd name="connsiteY3" fmla="*/ 0 h 555148"/>
                </a:gdLst>
                <a:ahLst/>
                <a:cxnLst>
                  <a:cxn ang="0">
                    <a:pos x="connsiteX0" y="connsiteY0"/>
                  </a:cxn>
                  <a:cxn ang="0">
                    <a:pos x="connsiteX1" y="connsiteY1"/>
                  </a:cxn>
                  <a:cxn ang="0">
                    <a:pos x="connsiteX2" y="connsiteY2"/>
                  </a:cxn>
                  <a:cxn ang="0">
                    <a:pos x="connsiteX3" y="connsiteY3"/>
                  </a:cxn>
                </a:cxnLst>
                <a:rect l="l" t="t" r="r" b="b"/>
                <a:pathLst>
                  <a:path w="2588112" h="555148">
                    <a:moveTo>
                      <a:pt x="178363" y="555148"/>
                    </a:moveTo>
                    <a:lnTo>
                      <a:pt x="2588112" y="555148"/>
                    </a:lnTo>
                    <a:lnTo>
                      <a:pt x="2409749" y="0"/>
                    </a:lnTo>
                    <a:lnTo>
                      <a:pt x="0" y="0"/>
                    </a:lnTo>
                    <a:close/>
                  </a:path>
                </a:pathLst>
              </a:custGeom>
              <a:solidFill>
                <a:srgbClr val="1C3F8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667" dirty="0">
                  <a:solidFill>
                    <a:schemeClr val="bg1"/>
                  </a:solidFill>
                  <a:latin typeface="Soho Gothic Pro Light" panose="020B0303030504020204" pitchFamily="34" charset="0"/>
                  <a:cs typeface="Arial" panose="020B0604020202020204" pitchFamily="34" charset="0"/>
                </a:endParaRPr>
              </a:p>
            </p:txBody>
          </p:sp>
          <p:sp>
            <p:nvSpPr>
              <p:cNvPr id="47" name="50 CuadroTexto">
                <a:extLst>
                  <a:ext uri="{FF2B5EF4-FFF2-40B4-BE49-F238E27FC236}">
                    <a16:creationId xmlns:a16="http://schemas.microsoft.com/office/drawing/2014/main" id="{DE011A1E-C187-4698-9934-048A5E44E64C}"/>
                  </a:ext>
                </a:extLst>
              </p:cNvPr>
              <p:cNvSpPr txBox="1"/>
              <p:nvPr/>
            </p:nvSpPr>
            <p:spPr>
              <a:xfrm>
                <a:off x="958725" y="2560065"/>
                <a:ext cx="2317446" cy="420200"/>
              </a:xfrm>
              <a:prstGeom prst="rect">
                <a:avLst/>
              </a:prstGeom>
              <a:solidFill>
                <a:srgbClr val="1C3F8B"/>
              </a:solidFill>
              <a:ln>
                <a:noFill/>
              </a:ln>
            </p:spPr>
            <p:txBody>
              <a:bodyPr vert="horz" wrap="square" lIns="0" tIns="0" rIns="0" bIns="0" rtlCol="0" anchor="ctr">
                <a:sp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r>
                  <a:rPr lang="es-ES_tradnl" sz="1401" b="1" dirty="0">
                    <a:solidFill>
                      <a:schemeClr val="bg1"/>
                    </a:solidFill>
                    <a:latin typeface="Calibri" charset="0"/>
                    <a:ea typeface="Calibri" charset="0"/>
                    <a:cs typeface="Calibri" charset="0"/>
                  </a:rPr>
                  <a:t>Elaboración de los </a:t>
                </a:r>
              </a:p>
              <a:p>
                <a:pPr algn="ctr"/>
                <a:r>
                  <a:rPr lang="es-ES_tradnl" sz="1401" b="1" dirty="0">
                    <a:solidFill>
                      <a:schemeClr val="bg1"/>
                    </a:solidFill>
                    <a:latin typeface="Calibri" charset="0"/>
                    <a:ea typeface="Calibri" charset="0"/>
                    <a:cs typeface="Calibri" charset="0"/>
                  </a:rPr>
                  <a:t>pliegos</a:t>
                </a:r>
              </a:p>
            </p:txBody>
          </p:sp>
        </p:grpSp>
        <p:grpSp>
          <p:nvGrpSpPr>
            <p:cNvPr id="32" name="Grupo 31">
              <a:extLst>
                <a:ext uri="{FF2B5EF4-FFF2-40B4-BE49-F238E27FC236}">
                  <a16:creationId xmlns:a16="http://schemas.microsoft.com/office/drawing/2014/main" id="{DCFE238E-47DB-42F0-BAAF-D0953C9B0F90}"/>
                </a:ext>
              </a:extLst>
            </p:cNvPr>
            <p:cNvGrpSpPr/>
            <p:nvPr/>
          </p:nvGrpSpPr>
          <p:grpSpPr>
            <a:xfrm>
              <a:off x="3079098" y="2636857"/>
              <a:ext cx="4024079" cy="741138"/>
              <a:chOff x="3079098" y="2636857"/>
              <a:chExt cx="4024079" cy="741138"/>
            </a:xfrm>
          </p:grpSpPr>
          <p:sp>
            <p:nvSpPr>
              <p:cNvPr id="33" name="Forma libre 73">
                <a:extLst>
                  <a:ext uri="{FF2B5EF4-FFF2-40B4-BE49-F238E27FC236}">
                    <a16:creationId xmlns:a16="http://schemas.microsoft.com/office/drawing/2014/main" id="{9276B365-F109-4A0D-84C1-2E3280521AAC}"/>
                  </a:ext>
                </a:extLst>
              </p:cNvPr>
              <p:cNvSpPr/>
              <p:nvPr/>
            </p:nvSpPr>
            <p:spPr>
              <a:xfrm flipV="1">
                <a:off x="3647976" y="2636857"/>
                <a:ext cx="3455201" cy="741138"/>
              </a:xfrm>
              <a:custGeom>
                <a:avLst/>
                <a:gdLst>
                  <a:gd name="connsiteX0" fmla="*/ 178363 w 2588112"/>
                  <a:gd name="connsiteY0" fmla="*/ 555148 h 555148"/>
                  <a:gd name="connsiteX1" fmla="*/ 2588112 w 2588112"/>
                  <a:gd name="connsiteY1" fmla="*/ 555148 h 555148"/>
                  <a:gd name="connsiteX2" fmla="*/ 2409749 w 2588112"/>
                  <a:gd name="connsiteY2" fmla="*/ 0 h 555148"/>
                  <a:gd name="connsiteX3" fmla="*/ 0 w 2588112"/>
                  <a:gd name="connsiteY3" fmla="*/ 0 h 555148"/>
                </a:gdLst>
                <a:ahLst/>
                <a:cxnLst>
                  <a:cxn ang="0">
                    <a:pos x="connsiteX0" y="connsiteY0"/>
                  </a:cxn>
                  <a:cxn ang="0">
                    <a:pos x="connsiteX1" y="connsiteY1"/>
                  </a:cxn>
                  <a:cxn ang="0">
                    <a:pos x="connsiteX2" y="connsiteY2"/>
                  </a:cxn>
                  <a:cxn ang="0">
                    <a:pos x="connsiteX3" y="connsiteY3"/>
                  </a:cxn>
                </a:cxnLst>
                <a:rect l="l" t="t" r="r" b="b"/>
                <a:pathLst>
                  <a:path w="2588112" h="555148">
                    <a:moveTo>
                      <a:pt x="178363" y="555148"/>
                    </a:moveTo>
                    <a:lnTo>
                      <a:pt x="2588112" y="555148"/>
                    </a:lnTo>
                    <a:lnTo>
                      <a:pt x="2409749" y="0"/>
                    </a:lnTo>
                    <a:lnTo>
                      <a:pt x="0" y="0"/>
                    </a:lnTo>
                    <a:close/>
                  </a:path>
                </a:pathLst>
              </a:custGeom>
              <a:solidFill>
                <a:srgbClr val="F0C10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667" dirty="0">
                  <a:latin typeface="Soho Gothic Pro Light" panose="020B0303030504020204" pitchFamily="34" charset="0"/>
                  <a:cs typeface="Arial" panose="020B0604020202020204" pitchFamily="34" charset="0"/>
                </a:endParaRPr>
              </a:p>
            </p:txBody>
          </p:sp>
          <p:sp>
            <p:nvSpPr>
              <p:cNvPr id="34" name="Forma libre 79">
                <a:extLst>
                  <a:ext uri="{FF2B5EF4-FFF2-40B4-BE49-F238E27FC236}">
                    <a16:creationId xmlns:a16="http://schemas.microsoft.com/office/drawing/2014/main" id="{BCD3FA4E-2572-46EA-9977-F3E356FCF2F6}"/>
                  </a:ext>
                </a:extLst>
              </p:cNvPr>
              <p:cNvSpPr/>
              <p:nvPr/>
            </p:nvSpPr>
            <p:spPr>
              <a:xfrm flipV="1">
                <a:off x="3079098" y="2636857"/>
                <a:ext cx="3455201" cy="741138"/>
              </a:xfrm>
              <a:custGeom>
                <a:avLst/>
                <a:gdLst>
                  <a:gd name="connsiteX0" fmla="*/ 178363 w 2588112"/>
                  <a:gd name="connsiteY0" fmla="*/ 555148 h 555148"/>
                  <a:gd name="connsiteX1" fmla="*/ 2588112 w 2588112"/>
                  <a:gd name="connsiteY1" fmla="*/ 555148 h 555148"/>
                  <a:gd name="connsiteX2" fmla="*/ 2409749 w 2588112"/>
                  <a:gd name="connsiteY2" fmla="*/ 0 h 555148"/>
                  <a:gd name="connsiteX3" fmla="*/ 0 w 2588112"/>
                  <a:gd name="connsiteY3" fmla="*/ 0 h 555148"/>
                </a:gdLst>
                <a:ahLst/>
                <a:cxnLst>
                  <a:cxn ang="0">
                    <a:pos x="connsiteX0" y="connsiteY0"/>
                  </a:cxn>
                  <a:cxn ang="0">
                    <a:pos x="connsiteX1" y="connsiteY1"/>
                  </a:cxn>
                  <a:cxn ang="0">
                    <a:pos x="connsiteX2" y="connsiteY2"/>
                  </a:cxn>
                  <a:cxn ang="0">
                    <a:pos x="connsiteX3" y="connsiteY3"/>
                  </a:cxn>
                </a:cxnLst>
                <a:rect l="l" t="t" r="r" b="b"/>
                <a:pathLst>
                  <a:path w="2588112" h="555148">
                    <a:moveTo>
                      <a:pt x="178363" y="555148"/>
                    </a:moveTo>
                    <a:lnTo>
                      <a:pt x="2588112" y="555148"/>
                    </a:lnTo>
                    <a:lnTo>
                      <a:pt x="2409749" y="0"/>
                    </a:lnTo>
                    <a:lnTo>
                      <a:pt x="0" y="0"/>
                    </a:lnTo>
                    <a:close/>
                  </a:path>
                </a:pathLst>
              </a:custGeom>
              <a:solidFill>
                <a:srgbClr val="F0C10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667" dirty="0">
                  <a:latin typeface="Soho Gothic Pro Light" panose="020B0303030504020204" pitchFamily="34" charset="0"/>
                  <a:cs typeface="Arial" panose="020B0604020202020204" pitchFamily="34" charset="0"/>
                </a:endParaRPr>
              </a:p>
            </p:txBody>
          </p:sp>
          <p:sp>
            <p:nvSpPr>
              <p:cNvPr id="44" name="56 CuadroTexto">
                <a:extLst>
                  <a:ext uri="{FF2B5EF4-FFF2-40B4-BE49-F238E27FC236}">
                    <a16:creationId xmlns:a16="http://schemas.microsoft.com/office/drawing/2014/main" id="{882E964F-35E0-4A8F-875B-643E422EB83F}"/>
                  </a:ext>
                </a:extLst>
              </p:cNvPr>
              <p:cNvSpPr txBox="1"/>
              <p:nvPr/>
            </p:nvSpPr>
            <p:spPr>
              <a:xfrm>
                <a:off x="3935760" y="2797327"/>
                <a:ext cx="2430308" cy="420200"/>
              </a:xfrm>
              <a:prstGeom prst="rect">
                <a:avLst/>
              </a:prstGeom>
              <a:solidFill>
                <a:srgbClr val="F0C100"/>
              </a:solidFill>
              <a:ln>
                <a:noFill/>
              </a:ln>
            </p:spPr>
            <p:txBody>
              <a:bodyPr vert="horz" wrap="square" lIns="0" tIns="0" rIns="0" bIns="0" rtlCol="0" anchor="ctr">
                <a:sp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r>
                  <a:rPr lang="es-ES_tradnl" sz="1401" b="1" dirty="0">
                    <a:solidFill>
                      <a:schemeClr val="bg1"/>
                    </a:solidFill>
                    <a:latin typeface="Calibri" charset="0"/>
                    <a:ea typeface="Calibri" charset="0"/>
                    <a:cs typeface="Calibri" charset="0"/>
                  </a:rPr>
                  <a:t>Negociación de </a:t>
                </a:r>
              </a:p>
              <a:p>
                <a:pPr algn="ctr"/>
                <a:r>
                  <a:rPr lang="es-ES_tradnl" sz="1401" b="1" dirty="0">
                    <a:solidFill>
                      <a:schemeClr val="bg1"/>
                    </a:solidFill>
                    <a:latin typeface="Calibri" charset="0"/>
                    <a:ea typeface="Calibri" charset="0"/>
                    <a:cs typeface="Calibri" charset="0"/>
                  </a:rPr>
                  <a:t>contratos</a:t>
                </a:r>
                <a:endParaRPr lang="es-ES" sz="1401" b="1" dirty="0">
                  <a:solidFill>
                    <a:schemeClr val="bg1"/>
                  </a:solidFill>
                  <a:latin typeface="Calibri" charset="0"/>
                  <a:ea typeface="Calibri" charset="0"/>
                  <a:cs typeface="Calibri" charset="0"/>
                </a:endParaRPr>
              </a:p>
            </p:txBody>
          </p:sp>
        </p:grpSp>
      </p:grpSp>
      <p:sp>
        <p:nvSpPr>
          <p:cNvPr id="67" name="Rectángulo 66">
            <a:extLst>
              <a:ext uri="{FF2B5EF4-FFF2-40B4-BE49-F238E27FC236}">
                <a16:creationId xmlns:a16="http://schemas.microsoft.com/office/drawing/2014/main" id="{8B129E08-FD95-4C09-B7C3-ACFF56FBF0C2}"/>
              </a:ext>
            </a:extLst>
          </p:cNvPr>
          <p:cNvSpPr/>
          <p:nvPr/>
        </p:nvSpPr>
        <p:spPr>
          <a:xfrm>
            <a:off x="833716" y="3106157"/>
            <a:ext cx="4228693" cy="252484"/>
          </a:xfrm>
          <a:prstGeom prst="rect">
            <a:avLst/>
          </a:prstGeom>
          <a:solidFill>
            <a:schemeClr val="bg1"/>
          </a:solidFill>
        </p:spPr>
        <p:txBody>
          <a:bodyPr wrap="square" lIns="72000" tIns="0" rIns="0" bIns="0"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r>
              <a:rPr lang="es-ES" sz="1200" b="1" dirty="0">
                <a:latin typeface="Calibri" charset="0"/>
                <a:ea typeface="Calibri" charset="0"/>
                <a:cs typeface="Calibri" charset="0"/>
              </a:rPr>
              <a:t>Recopilación de los datos de contratación</a:t>
            </a:r>
          </a:p>
        </p:txBody>
      </p:sp>
      <p:sp>
        <p:nvSpPr>
          <p:cNvPr id="68" name="36 Arco">
            <a:extLst>
              <a:ext uri="{FF2B5EF4-FFF2-40B4-BE49-F238E27FC236}">
                <a16:creationId xmlns:a16="http://schemas.microsoft.com/office/drawing/2014/main" id="{DE4C16DE-9313-4067-8176-8B548F7A86F7}"/>
              </a:ext>
            </a:extLst>
          </p:cNvPr>
          <p:cNvSpPr/>
          <p:nvPr/>
        </p:nvSpPr>
        <p:spPr>
          <a:xfrm rot="16200000">
            <a:off x="472926" y="3112209"/>
            <a:ext cx="246432" cy="246432"/>
          </a:xfrm>
          <a:prstGeom prst="ellipse">
            <a:avLst/>
          </a:prstGeom>
          <a:solidFill>
            <a:srgbClr val="0C2C64"/>
          </a:solidFill>
          <a:ln w="12700" cap="flat" algn="ctr">
            <a:noFill/>
            <a:prstDash val="solid"/>
          </a:ln>
          <a:scene3d>
            <a:camera prst="orthographicFront"/>
            <a:lightRig rig="threePt" dir="t"/>
          </a:scene3d>
          <a:sp3d prstMaterial="softEdge"/>
        </p:spPr>
        <p:style>
          <a:lnRef idx="1">
            <a:schemeClr val="accent1"/>
          </a:lnRef>
          <a:fillRef idx="0">
            <a:schemeClr val="accent1"/>
          </a:fillRef>
          <a:effectRef idx="0">
            <a:schemeClr val="accent1"/>
          </a:effectRef>
          <a:fontRef idx="minor">
            <a:schemeClr val="tx1"/>
          </a:fontRef>
        </p:style>
        <p:txBody>
          <a:bodyPr vert="vert" lIns="72000" tIns="0" rIns="0" bIns="0" rtlCol="0" anchor="ct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defRPr b="0" i="0"/>
            </a:pPr>
            <a:r>
              <a:rPr lang="x-none" sz="1600" dirty="0">
                <a:solidFill>
                  <a:schemeClr val="bg1"/>
                </a:solidFill>
                <a:latin typeface="Calibri" charset="0"/>
                <a:ea typeface="Calibri" charset="0"/>
                <a:cs typeface="Calibri" charset="0"/>
              </a:rPr>
              <a:t>1</a:t>
            </a:r>
          </a:p>
        </p:txBody>
      </p:sp>
      <p:sp>
        <p:nvSpPr>
          <p:cNvPr id="65" name="Rectángulo 64">
            <a:extLst>
              <a:ext uri="{FF2B5EF4-FFF2-40B4-BE49-F238E27FC236}">
                <a16:creationId xmlns:a16="http://schemas.microsoft.com/office/drawing/2014/main" id="{AE5DA480-9C05-4C38-AE60-1D2765CA0675}"/>
              </a:ext>
            </a:extLst>
          </p:cNvPr>
          <p:cNvSpPr/>
          <p:nvPr/>
        </p:nvSpPr>
        <p:spPr>
          <a:xfrm>
            <a:off x="833716" y="4112619"/>
            <a:ext cx="4228693" cy="252484"/>
          </a:xfrm>
          <a:prstGeom prst="rect">
            <a:avLst/>
          </a:prstGeom>
          <a:solidFill>
            <a:schemeClr val="bg1"/>
          </a:solidFill>
        </p:spPr>
        <p:txBody>
          <a:bodyPr wrap="square" lIns="72000" tIns="0" rIns="0" bIns="0"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r>
              <a:rPr lang="es-ES" sz="1200" b="1" dirty="0">
                <a:latin typeface="Calibri" charset="0"/>
                <a:ea typeface="Calibri" charset="0"/>
                <a:cs typeface="Calibri" charset="0"/>
              </a:rPr>
              <a:t>Actualización de los datos de contratación</a:t>
            </a:r>
          </a:p>
        </p:txBody>
      </p:sp>
      <p:sp>
        <p:nvSpPr>
          <p:cNvPr id="66" name="36 Arco">
            <a:extLst>
              <a:ext uri="{FF2B5EF4-FFF2-40B4-BE49-F238E27FC236}">
                <a16:creationId xmlns:a16="http://schemas.microsoft.com/office/drawing/2014/main" id="{DED19D6C-F3FE-4A56-8E8A-C245D4701658}"/>
              </a:ext>
            </a:extLst>
          </p:cNvPr>
          <p:cNvSpPr/>
          <p:nvPr/>
        </p:nvSpPr>
        <p:spPr>
          <a:xfrm rot="16200000">
            <a:off x="472926" y="4118673"/>
            <a:ext cx="246432" cy="246432"/>
          </a:xfrm>
          <a:prstGeom prst="ellipse">
            <a:avLst/>
          </a:prstGeom>
          <a:solidFill>
            <a:srgbClr val="0C2C64"/>
          </a:solidFill>
          <a:ln w="12700" cap="flat" algn="ctr">
            <a:noFill/>
            <a:prstDash val="solid"/>
          </a:ln>
          <a:scene3d>
            <a:camera prst="orthographicFront"/>
            <a:lightRig rig="threePt" dir="t"/>
          </a:scene3d>
          <a:sp3d prstMaterial="softEdge"/>
        </p:spPr>
        <p:style>
          <a:lnRef idx="1">
            <a:schemeClr val="accent1"/>
          </a:lnRef>
          <a:fillRef idx="0">
            <a:schemeClr val="accent1"/>
          </a:fillRef>
          <a:effectRef idx="0">
            <a:schemeClr val="accent1"/>
          </a:effectRef>
          <a:fontRef idx="minor">
            <a:schemeClr val="tx1"/>
          </a:fontRef>
        </p:style>
        <p:txBody>
          <a:bodyPr vert="vert" lIns="72000" tIns="0" rIns="0" bIns="0" rtlCol="0" anchor="ct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defRPr b="0" i="0"/>
            </a:pPr>
            <a:r>
              <a:rPr lang="es-ES" sz="1600" dirty="0">
                <a:solidFill>
                  <a:schemeClr val="bg1"/>
                </a:solidFill>
                <a:latin typeface="Calibri" charset="0"/>
                <a:ea typeface="Calibri" charset="0"/>
                <a:cs typeface="Calibri" charset="0"/>
              </a:rPr>
              <a:t>2</a:t>
            </a:r>
            <a:endParaRPr lang="x-none" sz="1600" dirty="0">
              <a:solidFill>
                <a:schemeClr val="bg1"/>
              </a:solidFill>
              <a:latin typeface="Calibri" charset="0"/>
              <a:ea typeface="Calibri" charset="0"/>
              <a:cs typeface="Calibri" charset="0"/>
            </a:endParaRPr>
          </a:p>
        </p:txBody>
      </p:sp>
      <p:sp>
        <p:nvSpPr>
          <p:cNvPr id="63" name="Rectángulo 62">
            <a:extLst>
              <a:ext uri="{FF2B5EF4-FFF2-40B4-BE49-F238E27FC236}">
                <a16:creationId xmlns:a16="http://schemas.microsoft.com/office/drawing/2014/main" id="{6E473A56-030D-4EEF-9795-4B54B8D9233A}"/>
              </a:ext>
            </a:extLst>
          </p:cNvPr>
          <p:cNvSpPr/>
          <p:nvPr/>
        </p:nvSpPr>
        <p:spPr>
          <a:xfrm>
            <a:off x="833716" y="5192740"/>
            <a:ext cx="4228693" cy="252484"/>
          </a:xfrm>
          <a:prstGeom prst="rect">
            <a:avLst/>
          </a:prstGeom>
          <a:solidFill>
            <a:schemeClr val="bg1"/>
          </a:solidFill>
        </p:spPr>
        <p:txBody>
          <a:bodyPr wrap="square" lIns="72000" tIns="0" rIns="0" bIns="0"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r>
              <a:rPr lang="es-ES" sz="1200" b="1" dirty="0">
                <a:latin typeface="Calibri" charset="0"/>
                <a:ea typeface="Calibri" charset="0"/>
                <a:cs typeface="Calibri" charset="0"/>
              </a:rPr>
              <a:t>Selección y definición de modalidades de contratación de energía y otros conceptos de la factura eléctrica</a:t>
            </a:r>
          </a:p>
        </p:txBody>
      </p:sp>
      <p:sp>
        <p:nvSpPr>
          <p:cNvPr id="64" name="36 Arco">
            <a:extLst>
              <a:ext uri="{FF2B5EF4-FFF2-40B4-BE49-F238E27FC236}">
                <a16:creationId xmlns:a16="http://schemas.microsoft.com/office/drawing/2014/main" id="{96402865-D0B6-44F8-95C7-0954E52665FB}"/>
              </a:ext>
            </a:extLst>
          </p:cNvPr>
          <p:cNvSpPr/>
          <p:nvPr/>
        </p:nvSpPr>
        <p:spPr>
          <a:xfrm rot="16200000">
            <a:off x="472926" y="5160931"/>
            <a:ext cx="246432" cy="246432"/>
          </a:xfrm>
          <a:prstGeom prst="ellipse">
            <a:avLst/>
          </a:prstGeom>
          <a:solidFill>
            <a:srgbClr val="0C2C64"/>
          </a:solidFill>
          <a:ln w="12700" cap="flat" algn="ctr">
            <a:noFill/>
            <a:prstDash val="solid"/>
          </a:ln>
          <a:scene3d>
            <a:camera prst="orthographicFront"/>
            <a:lightRig rig="threePt" dir="t"/>
          </a:scene3d>
          <a:sp3d prstMaterial="softEdge"/>
        </p:spPr>
        <p:style>
          <a:lnRef idx="1">
            <a:schemeClr val="accent1"/>
          </a:lnRef>
          <a:fillRef idx="0">
            <a:schemeClr val="accent1"/>
          </a:fillRef>
          <a:effectRef idx="0">
            <a:schemeClr val="accent1"/>
          </a:effectRef>
          <a:fontRef idx="minor">
            <a:schemeClr val="tx1"/>
          </a:fontRef>
        </p:style>
        <p:txBody>
          <a:bodyPr vert="vert" lIns="72000" tIns="0" rIns="0" bIns="0" rtlCol="0" anchor="ct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defRPr b="0" i="0"/>
            </a:pPr>
            <a:r>
              <a:rPr lang="es-ES" sz="1600" dirty="0">
                <a:solidFill>
                  <a:schemeClr val="bg1"/>
                </a:solidFill>
                <a:latin typeface="+mj-lt"/>
                <a:cs typeface="Arial" panose="020B0604020202020204" pitchFamily="34" charset="0"/>
              </a:rPr>
              <a:t>3</a:t>
            </a:r>
            <a:endParaRPr lang="x-none" sz="1600" dirty="0">
              <a:solidFill>
                <a:schemeClr val="bg1"/>
              </a:solidFill>
              <a:latin typeface="+mj-lt"/>
              <a:cs typeface="Arial" panose="020B0604020202020204" pitchFamily="34" charset="0"/>
            </a:endParaRPr>
          </a:p>
        </p:txBody>
      </p:sp>
      <p:sp>
        <p:nvSpPr>
          <p:cNvPr id="69" name="20 Rectángulo">
            <a:extLst>
              <a:ext uri="{FF2B5EF4-FFF2-40B4-BE49-F238E27FC236}">
                <a16:creationId xmlns:a16="http://schemas.microsoft.com/office/drawing/2014/main" id="{23299CFC-39D9-4CC2-B076-08AE235C9842}"/>
              </a:ext>
            </a:extLst>
          </p:cNvPr>
          <p:cNvSpPr/>
          <p:nvPr/>
        </p:nvSpPr>
        <p:spPr>
          <a:xfrm>
            <a:off x="336002" y="2496861"/>
            <a:ext cx="4726407" cy="646331"/>
          </a:xfrm>
          <a:prstGeom prst="rect">
            <a:avLst/>
          </a:prstGeom>
        </p:spPr>
        <p:txBody>
          <a:bodyPr wrap="square">
            <a:spAutoFit/>
          </a:bodyPr>
          <a:lstStyle/>
          <a:p>
            <a:pPr>
              <a:spcBef>
                <a:spcPts val="601"/>
              </a:spcBef>
              <a:buClr>
                <a:srgbClr val="4C607E"/>
              </a:buClr>
              <a:defRPr/>
            </a:pPr>
            <a:r>
              <a:rPr lang="es-ES" sz="1200" dirty="0">
                <a:latin typeface="Calibri" charset="0"/>
                <a:ea typeface="Calibri" charset="0"/>
                <a:cs typeface="Calibri" charset="0"/>
              </a:rPr>
              <a:t>Servicio que consiste en la organización y redacción del documento de pliego de condiciones para la contratación de suministros energéticos mediante los siguientes pasos:</a:t>
            </a:r>
            <a:endParaRPr lang="es-ES" sz="900" b="1" kern="0" dirty="0">
              <a:solidFill>
                <a:srgbClr val="1A3B47"/>
              </a:solidFill>
              <a:latin typeface="Calibri" charset="0"/>
              <a:ea typeface="Calibri" charset="0"/>
              <a:cs typeface="Calibri" charset="0"/>
            </a:endParaRPr>
          </a:p>
        </p:txBody>
      </p:sp>
      <p:sp>
        <p:nvSpPr>
          <p:cNvPr id="71" name="Rectángulo 70">
            <a:extLst>
              <a:ext uri="{FF2B5EF4-FFF2-40B4-BE49-F238E27FC236}">
                <a16:creationId xmlns:a16="http://schemas.microsoft.com/office/drawing/2014/main" id="{420C3FDF-BB99-4944-A231-5BFA4C972405}"/>
              </a:ext>
            </a:extLst>
          </p:cNvPr>
          <p:cNvSpPr/>
          <p:nvPr/>
        </p:nvSpPr>
        <p:spPr>
          <a:xfrm>
            <a:off x="6625594" y="3486247"/>
            <a:ext cx="6295876" cy="246220"/>
          </a:xfrm>
          <a:prstGeom prst="rect">
            <a:avLst/>
          </a:prstGeom>
          <a:noFill/>
        </p:spPr>
        <p:txBody>
          <a:bodyPr wrap="square" lIns="72000" tIns="0" rIns="0" bIns="0"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r>
              <a:rPr lang="es-ES" sz="1200" b="1" dirty="0">
                <a:latin typeface="Calibri" charset="0"/>
                <a:ea typeface="Calibri" charset="0"/>
                <a:cs typeface="Calibri" charset="0"/>
              </a:rPr>
              <a:t>Selección y calificación de suministradores.</a:t>
            </a:r>
          </a:p>
        </p:txBody>
      </p:sp>
      <p:sp>
        <p:nvSpPr>
          <p:cNvPr id="72" name="36 Arco">
            <a:extLst>
              <a:ext uri="{FF2B5EF4-FFF2-40B4-BE49-F238E27FC236}">
                <a16:creationId xmlns:a16="http://schemas.microsoft.com/office/drawing/2014/main" id="{408DB50C-7CC5-4E62-8480-E1A6B74F3076}"/>
              </a:ext>
            </a:extLst>
          </p:cNvPr>
          <p:cNvSpPr/>
          <p:nvPr/>
        </p:nvSpPr>
        <p:spPr>
          <a:xfrm rot="16200000">
            <a:off x="6264805" y="3492298"/>
            <a:ext cx="246432" cy="246432"/>
          </a:xfrm>
          <a:prstGeom prst="ellipse">
            <a:avLst/>
          </a:prstGeom>
          <a:solidFill>
            <a:schemeClr val="accent1">
              <a:lumMod val="50000"/>
            </a:schemeClr>
          </a:solidFill>
          <a:ln w="12700" cap="flat" algn="ctr">
            <a:noFill/>
            <a:prstDash val="solid"/>
          </a:ln>
          <a:scene3d>
            <a:camera prst="orthographicFront"/>
            <a:lightRig rig="threePt" dir="t"/>
          </a:scene3d>
          <a:sp3d prstMaterial="softEdge"/>
        </p:spPr>
        <p:style>
          <a:lnRef idx="1">
            <a:schemeClr val="accent1"/>
          </a:lnRef>
          <a:fillRef idx="0">
            <a:schemeClr val="accent1"/>
          </a:fillRef>
          <a:effectRef idx="0">
            <a:schemeClr val="accent1"/>
          </a:effectRef>
          <a:fontRef idx="minor">
            <a:schemeClr val="tx1"/>
          </a:fontRef>
        </p:style>
        <p:txBody>
          <a:bodyPr vert="vert" lIns="72000" tIns="0" rIns="0" bIns="0" rtlCol="0" anchor="ct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defRPr b="0" i="0"/>
            </a:pPr>
            <a:r>
              <a:rPr lang="x-none" sz="1600" dirty="0">
                <a:solidFill>
                  <a:schemeClr val="bg1"/>
                </a:solidFill>
                <a:latin typeface="Calibri" charset="0"/>
                <a:ea typeface="Calibri" charset="0"/>
                <a:cs typeface="Calibri" charset="0"/>
              </a:rPr>
              <a:t>1</a:t>
            </a:r>
          </a:p>
        </p:txBody>
      </p:sp>
      <p:sp>
        <p:nvSpPr>
          <p:cNvPr id="74" name="Rectángulo 73">
            <a:extLst>
              <a:ext uri="{FF2B5EF4-FFF2-40B4-BE49-F238E27FC236}">
                <a16:creationId xmlns:a16="http://schemas.microsoft.com/office/drawing/2014/main" id="{BD6729F5-88C2-4767-986E-FAC768C90DD4}"/>
              </a:ext>
            </a:extLst>
          </p:cNvPr>
          <p:cNvSpPr/>
          <p:nvPr/>
        </p:nvSpPr>
        <p:spPr>
          <a:xfrm>
            <a:off x="6625594" y="3872646"/>
            <a:ext cx="6295876" cy="246220"/>
          </a:xfrm>
          <a:prstGeom prst="rect">
            <a:avLst/>
          </a:prstGeom>
          <a:noFill/>
        </p:spPr>
        <p:txBody>
          <a:bodyPr wrap="square" lIns="72000" tIns="0" rIns="0" bIns="0"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r>
              <a:rPr lang="es-ES" sz="1200" b="1" dirty="0">
                <a:latin typeface="Calibri" charset="0"/>
                <a:ea typeface="Calibri" charset="0"/>
                <a:cs typeface="Calibri" charset="0"/>
              </a:rPr>
              <a:t>Selección y calificación de suministradores.</a:t>
            </a:r>
          </a:p>
        </p:txBody>
      </p:sp>
      <p:sp>
        <p:nvSpPr>
          <p:cNvPr id="75" name="36 Arco">
            <a:extLst>
              <a:ext uri="{FF2B5EF4-FFF2-40B4-BE49-F238E27FC236}">
                <a16:creationId xmlns:a16="http://schemas.microsoft.com/office/drawing/2014/main" id="{6A7574CA-4A5D-4F40-973A-79E188F261DB}"/>
              </a:ext>
            </a:extLst>
          </p:cNvPr>
          <p:cNvSpPr/>
          <p:nvPr/>
        </p:nvSpPr>
        <p:spPr>
          <a:xfrm rot="16200000">
            <a:off x="6264805" y="3878693"/>
            <a:ext cx="246432" cy="246432"/>
          </a:xfrm>
          <a:prstGeom prst="ellipse">
            <a:avLst/>
          </a:prstGeom>
          <a:solidFill>
            <a:schemeClr val="accent1">
              <a:lumMod val="50000"/>
            </a:schemeClr>
          </a:solidFill>
          <a:ln w="12700" cap="flat" algn="ctr">
            <a:noFill/>
            <a:prstDash val="solid"/>
          </a:ln>
          <a:scene3d>
            <a:camera prst="orthographicFront"/>
            <a:lightRig rig="threePt" dir="t"/>
          </a:scene3d>
          <a:sp3d prstMaterial="softEdge"/>
        </p:spPr>
        <p:style>
          <a:lnRef idx="1">
            <a:schemeClr val="accent1"/>
          </a:lnRef>
          <a:fillRef idx="0">
            <a:schemeClr val="accent1"/>
          </a:fillRef>
          <a:effectRef idx="0">
            <a:schemeClr val="accent1"/>
          </a:effectRef>
          <a:fontRef idx="minor">
            <a:schemeClr val="tx1"/>
          </a:fontRef>
        </p:style>
        <p:txBody>
          <a:bodyPr vert="vert" lIns="72000" tIns="0" rIns="0" bIns="0" rtlCol="0" anchor="ct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defRPr b="0" i="0"/>
            </a:pPr>
            <a:r>
              <a:rPr lang="es-ES" sz="1600" dirty="0">
                <a:solidFill>
                  <a:schemeClr val="bg1"/>
                </a:solidFill>
                <a:latin typeface="Calibri" charset="0"/>
                <a:ea typeface="Calibri" charset="0"/>
                <a:cs typeface="Calibri" charset="0"/>
              </a:rPr>
              <a:t>2</a:t>
            </a:r>
            <a:endParaRPr lang="x-none" sz="1600" dirty="0">
              <a:solidFill>
                <a:schemeClr val="bg1"/>
              </a:solidFill>
              <a:latin typeface="Calibri" charset="0"/>
              <a:ea typeface="Calibri" charset="0"/>
              <a:cs typeface="Calibri" charset="0"/>
            </a:endParaRPr>
          </a:p>
        </p:txBody>
      </p:sp>
      <p:sp>
        <p:nvSpPr>
          <p:cNvPr id="77" name="Rectángulo 76">
            <a:extLst>
              <a:ext uri="{FF2B5EF4-FFF2-40B4-BE49-F238E27FC236}">
                <a16:creationId xmlns:a16="http://schemas.microsoft.com/office/drawing/2014/main" id="{1A99AB82-B8C3-4B22-A44C-183822219370}"/>
              </a:ext>
            </a:extLst>
          </p:cNvPr>
          <p:cNvSpPr/>
          <p:nvPr/>
        </p:nvSpPr>
        <p:spPr>
          <a:xfrm>
            <a:off x="6625594" y="4259038"/>
            <a:ext cx="6295876" cy="246220"/>
          </a:xfrm>
          <a:prstGeom prst="rect">
            <a:avLst/>
          </a:prstGeom>
          <a:noFill/>
        </p:spPr>
        <p:txBody>
          <a:bodyPr wrap="square" lIns="72000" tIns="0" rIns="0" bIns="0"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r>
              <a:rPr lang="es-ES" sz="1200" b="1" dirty="0">
                <a:latin typeface="Calibri" charset="0"/>
                <a:ea typeface="Calibri" charset="0"/>
                <a:cs typeface="Calibri" charset="0"/>
              </a:rPr>
              <a:t>Concurso y recepción de ofertas.</a:t>
            </a:r>
          </a:p>
        </p:txBody>
      </p:sp>
      <p:sp>
        <p:nvSpPr>
          <p:cNvPr id="78" name="36 Arco">
            <a:extLst>
              <a:ext uri="{FF2B5EF4-FFF2-40B4-BE49-F238E27FC236}">
                <a16:creationId xmlns:a16="http://schemas.microsoft.com/office/drawing/2014/main" id="{201B7185-A544-497B-B4C2-581046E9B7DD}"/>
              </a:ext>
            </a:extLst>
          </p:cNvPr>
          <p:cNvSpPr/>
          <p:nvPr/>
        </p:nvSpPr>
        <p:spPr>
          <a:xfrm rot="16200000">
            <a:off x="6264805" y="4265090"/>
            <a:ext cx="246432" cy="246432"/>
          </a:xfrm>
          <a:prstGeom prst="ellipse">
            <a:avLst/>
          </a:prstGeom>
          <a:solidFill>
            <a:schemeClr val="accent1">
              <a:lumMod val="50000"/>
            </a:schemeClr>
          </a:solidFill>
          <a:ln w="12700" cap="flat" algn="ctr">
            <a:noFill/>
            <a:prstDash val="solid"/>
          </a:ln>
          <a:scene3d>
            <a:camera prst="orthographicFront"/>
            <a:lightRig rig="threePt" dir="t"/>
          </a:scene3d>
          <a:sp3d prstMaterial="softEdge"/>
        </p:spPr>
        <p:style>
          <a:lnRef idx="1">
            <a:schemeClr val="accent1"/>
          </a:lnRef>
          <a:fillRef idx="0">
            <a:schemeClr val="accent1"/>
          </a:fillRef>
          <a:effectRef idx="0">
            <a:schemeClr val="accent1"/>
          </a:effectRef>
          <a:fontRef idx="minor">
            <a:schemeClr val="tx1"/>
          </a:fontRef>
        </p:style>
        <p:txBody>
          <a:bodyPr vert="vert" lIns="72000" tIns="0" rIns="0" bIns="0" rtlCol="0" anchor="ct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defRPr b="0" i="0"/>
            </a:pPr>
            <a:r>
              <a:rPr lang="es-ES" sz="1600" dirty="0">
                <a:solidFill>
                  <a:schemeClr val="bg1"/>
                </a:solidFill>
                <a:latin typeface="Calibri" charset="0"/>
                <a:ea typeface="Calibri" charset="0"/>
                <a:cs typeface="Calibri" charset="0"/>
              </a:rPr>
              <a:t>3</a:t>
            </a:r>
            <a:endParaRPr lang="x-none" sz="1600" dirty="0">
              <a:solidFill>
                <a:schemeClr val="bg1"/>
              </a:solidFill>
              <a:latin typeface="Calibri" charset="0"/>
              <a:ea typeface="Calibri" charset="0"/>
              <a:cs typeface="Calibri" charset="0"/>
            </a:endParaRPr>
          </a:p>
        </p:txBody>
      </p:sp>
      <p:sp>
        <p:nvSpPr>
          <p:cNvPr id="80" name="Rectángulo 79">
            <a:extLst>
              <a:ext uri="{FF2B5EF4-FFF2-40B4-BE49-F238E27FC236}">
                <a16:creationId xmlns:a16="http://schemas.microsoft.com/office/drawing/2014/main" id="{547B5A75-3C03-4E9C-9EBA-E224A90699AB}"/>
              </a:ext>
            </a:extLst>
          </p:cNvPr>
          <p:cNvSpPr/>
          <p:nvPr/>
        </p:nvSpPr>
        <p:spPr>
          <a:xfrm>
            <a:off x="6625594" y="4645437"/>
            <a:ext cx="6295876" cy="246220"/>
          </a:xfrm>
          <a:prstGeom prst="rect">
            <a:avLst/>
          </a:prstGeom>
          <a:noFill/>
        </p:spPr>
        <p:txBody>
          <a:bodyPr wrap="square" lIns="72000" tIns="0" rIns="0" bIns="0"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r>
              <a:rPr lang="es-ES" sz="1200" b="1" dirty="0">
                <a:latin typeface="Calibri" charset="0"/>
                <a:ea typeface="Calibri" charset="0"/>
                <a:cs typeface="Calibri" charset="0"/>
              </a:rPr>
              <a:t>Comparación económica de ofertas.</a:t>
            </a:r>
          </a:p>
        </p:txBody>
      </p:sp>
      <p:sp>
        <p:nvSpPr>
          <p:cNvPr id="81" name="36 Arco">
            <a:extLst>
              <a:ext uri="{FF2B5EF4-FFF2-40B4-BE49-F238E27FC236}">
                <a16:creationId xmlns:a16="http://schemas.microsoft.com/office/drawing/2014/main" id="{87C2C4CF-A2BD-405C-99D5-B364E5CCA37D}"/>
              </a:ext>
            </a:extLst>
          </p:cNvPr>
          <p:cNvSpPr/>
          <p:nvPr/>
        </p:nvSpPr>
        <p:spPr>
          <a:xfrm rot="16200000">
            <a:off x="6264805" y="4651485"/>
            <a:ext cx="246432" cy="246432"/>
          </a:xfrm>
          <a:prstGeom prst="ellipse">
            <a:avLst/>
          </a:prstGeom>
          <a:solidFill>
            <a:schemeClr val="accent1">
              <a:lumMod val="50000"/>
            </a:schemeClr>
          </a:solidFill>
          <a:ln w="12700" cap="flat" algn="ctr">
            <a:noFill/>
            <a:prstDash val="solid"/>
          </a:ln>
          <a:scene3d>
            <a:camera prst="orthographicFront"/>
            <a:lightRig rig="threePt" dir="t"/>
          </a:scene3d>
          <a:sp3d prstMaterial="softEdge"/>
        </p:spPr>
        <p:style>
          <a:lnRef idx="1">
            <a:schemeClr val="accent1"/>
          </a:lnRef>
          <a:fillRef idx="0">
            <a:schemeClr val="accent1"/>
          </a:fillRef>
          <a:effectRef idx="0">
            <a:schemeClr val="accent1"/>
          </a:effectRef>
          <a:fontRef idx="minor">
            <a:schemeClr val="tx1"/>
          </a:fontRef>
        </p:style>
        <p:txBody>
          <a:bodyPr vert="vert" lIns="72000" tIns="0" rIns="0" bIns="0" rtlCol="0" anchor="ct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defRPr b="0" i="0"/>
            </a:pPr>
            <a:r>
              <a:rPr lang="es-ES" sz="1600" dirty="0">
                <a:solidFill>
                  <a:schemeClr val="bg1"/>
                </a:solidFill>
                <a:latin typeface="Calibri" charset="0"/>
                <a:ea typeface="Calibri" charset="0"/>
                <a:cs typeface="Calibri" charset="0"/>
              </a:rPr>
              <a:t>4</a:t>
            </a:r>
            <a:endParaRPr lang="x-none" sz="1600" dirty="0">
              <a:solidFill>
                <a:schemeClr val="bg1"/>
              </a:solidFill>
              <a:latin typeface="Calibri" charset="0"/>
              <a:ea typeface="Calibri" charset="0"/>
              <a:cs typeface="Calibri" charset="0"/>
            </a:endParaRPr>
          </a:p>
        </p:txBody>
      </p:sp>
      <p:sp>
        <p:nvSpPr>
          <p:cNvPr id="83" name="Rectángulo 82">
            <a:extLst>
              <a:ext uri="{FF2B5EF4-FFF2-40B4-BE49-F238E27FC236}">
                <a16:creationId xmlns:a16="http://schemas.microsoft.com/office/drawing/2014/main" id="{04A3FB72-F18C-4D6C-920D-CFF05BD8705C}"/>
              </a:ext>
            </a:extLst>
          </p:cNvPr>
          <p:cNvSpPr/>
          <p:nvPr/>
        </p:nvSpPr>
        <p:spPr>
          <a:xfrm>
            <a:off x="6625594" y="5031831"/>
            <a:ext cx="6295876" cy="246220"/>
          </a:xfrm>
          <a:prstGeom prst="rect">
            <a:avLst/>
          </a:prstGeom>
          <a:noFill/>
        </p:spPr>
        <p:txBody>
          <a:bodyPr wrap="square" lIns="72000" tIns="0" rIns="0" bIns="0"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r>
              <a:rPr lang="es-ES" sz="1200" b="1" dirty="0">
                <a:latin typeface="Calibri" charset="0"/>
                <a:ea typeface="Calibri" charset="0"/>
                <a:cs typeface="Calibri" charset="0"/>
              </a:rPr>
              <a:t>Análisis legal de ofertas (cumplimiento de requerimientos del pliego).</a:t>
            </a:r>
          </a:p>
        </p:txBody>
      </p:sp>
      <p:sp>
        <p:nvSpPr>
          <p:cNvPr id="84" name="36 Arco">
            <a:extLst>
              <a:ext uri="{FF2B5EF4-FFF2-40B4-BE49-F238E27FC236}">
                <a16:creationId xmlns:a16="http://schemas.microsoft.com/office/drawing/2014/main" id="{3EF244FF-8711-4B4F-A5EA-0A9A5B6776C5}"/>
              </a:ext>
            </a:extLst>
          </p:cNvPr>
          <p:cNvSpPr/>
          <p:nvPr/>
        </p:nvSpPr>
        <p:spPr>
          <a:xfrm rot="16200000">
            <a:off x="6264805" y="5037882"/>
            <a:ext cx="246432" cy="246432"/>
          </a:xfrm>
          <a:prstGeom prst="ellipse">
            <a:avLst/>
          </a:prstGeom>
          <a:solidFill>
            <a:schemeClr val="accent1">
              <a:lumMod val="50000"/>
            </a:schemeClr>
          </a:solidFill>
          <a:ln w="12700" cap="flat" algn="ctr">
            <a:noFill/>
            <a:prstDash val="solid"/>
          </a:ln>
          <a:scene3d>
            <a:camera prst="orthographicFront"/>
            <a:lightRig rig="threePt" dir="t"/>
          </a:scene3d>
          <a:sp3d prstMaterial="softEdge"/>
        </p:spPr>
        <p:style>
          <a:lnRef idx="1">
            <a:schemeClr val="accent1"/>
          </a:lnRef>
          <a:fillRef idx="0">
            <a:schemeClr val="accent1"/>
          </a:fillRef>
          <a:effectRef idx="0">
            <a:schemeClr val="accent1"/>
          </a:effectRef>
          <a:fontRef idx="minor">
            <a:schemeClr val="tx1"/>
          </a:fontRef>
        </p:style>
        <p:txBody>
          <a:bodyPr vert="vert" lIns="72000" tIns="0" rIns="0" bIns="0" rtlCol="0" anchor="ct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r>
              <a:rPr lang="es-ES" sz="1600" dirty="0">
                <a:solidFill>
                  <a:schemeClr val="bg1"/>
                </a:solidFill>
                <a:latin typeface="Calibri" charset="0"/>
                <a:ea typeface="Calibri" charset="0"/>
                <a:cs typeface="Calibri" charset="0"/>
              </a:rPr>
              <a:t>5</a:t>
            </a:r>
            <a:endParaRPr lang="x-none" sz="1600" dirty="0">
              <a:solidFill>
                <a:schemeClr val="bg1"/>
              </a:solidFill>
              <a:latin typeface="Calibri" charset="0"/>
              <a:ea typeface="Calibri" charset="0"/>
              <a:cs typeface="Calibri" charset="0"/>
            </a:endParaRPr>
          </a:p>
        </p:txBody>
      </p:sp>
      <p:sp>
        <p:nvSpPr>
          <p:cNvPr id="86" name="Rectángulo 85">
            <a:extLst>
              <a:ext uri="{FF2B5EF4-FFF2-40B4-BE49-F238E27FC236}">
                <a16:creationId xmlns:a16="http://schemas.microsoft.com/office/drawing/2014/main" id="{0158C826-26B2-49B4-9A66-B6C050D9F2DB}"/>
              </a:ext>
            </a:extLst>
          </p:cNvPr>
          <p:cNvSpPr/>
          <p:nvPr/>
        </p:nvSpPr>
        <p:spPr>
          <a:xfrm>
            <a:off x="6625594" y="5418230"/>
            <a:ext cx="6295876" cy="246220"/>
          </a:xfrm>
          <a:prstGeom prst="rect">
            <a:avLst/>
          </a:prstGeom>
          <a:noFill/>
        </p:spPr>
        <p:txBody>
          <a:bodyPr wrap="square" lIns="72000" tIns="0" rIns="0" bIns="0"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r>
              <a:rPr lang="es-ES" sz="1200" b="1" dirty="0">
                <a:latin typeface="Calibri" charset="0"/>
                <a:ea typeface="Calibri" charset="0"/>
                <a:cs typeface="Calibri" charset="0"/>
              </a:rPr>
              <a:t>Informe de resultados y recomendaciones.</a:t>
            </a:r>
          </a:p>
        </p:txBody>
      </p:sp>
      <p:sp>
        <p:nvSpPr>
          <p:cNvPr id="87" name="36 Arco">
            <a:extLst>
              <a:ext uri="{FF2B5EF4-FFF2-40B4-BE49-F238E27FC236}">
                <a16:creationId xmlns:a16="http://schemas.microsoft.com/office/drawing/2014/main" id="{698A946A-CDB1-46FF-8EFE-E9BC18B82D37}"/>
              </a:ext>
            </a:extLst>
          </p:cNvPr>
          <p:cNvSpPr/>
          <p:nvPr/>
        </p:nvSpPr>
        <p:spPr>
          <a:xfrm rot="16200000">
            <a:off x="6264805" y="5424277"/>
            <a:ext cx="246432" cy="246432"/>
          </a:xfrm>
          <a:prstGeom prst="ellipse">
            <a:avLst/>
          </a:prstGeom>
          <a:solidFill>
            <a:schemeClr val="accent1">
              <a:lumMod val="50000"/>
            </a:schemeClr>
          </a:solidFill>
          <a:ln w="12700" cap="flat" algn="ctr">
            <a:noFill/>
            <a:prstDash val="solid"/>
          </a:ln>
          <a:scene3d>
            <a:camera prst="orthographicFront"/>
            <a:lightRig rig="threePt" dir="t"/>
          </a:scene3d>
          <a:sp3d prstMaterial="softEdge"/>
        </p:spPr>
        <p:style>
          <a:lnRef idx="1">
            <a:schemeClr val="accent1"/>
          </a:lnRef>
          <a:fillRef idx="0">
            <a:schemeClr val="accent1"/>
          </a:fillRef>
          <a:effectRef idx="0">
            <a:schemeClr val="accent1"/>
          </a:effectRef>
          <a:fontRef idx="minor">
            <a:schemeClr val="tx1"/>
          </a:fontRef>
        </p:style>
        <p:txBody>
          <a:bodyPr vert="vert" lIns="72000" tIns="0" rIns="0" bIns="0" rtlCol="0" anchor="ct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r>
              <a:rPr lang="es-ES" sz="1600" dirty="0">
                <a:solidFill>
                  <a:schemeClr val="bg1"/>
                </a:solidFill>
                <a:latin typeface="Calibri" charset="0"/>
                <a:ea typeface="Calibri" charset="0"/>
                <a:cs typeface="Calibri" charset="0"/>
              </a:rPr>
              <a:t>6</a:t>
            </a:r>
            <a:endParaRPr lang="x-none" sz="1600" dirty="0">
              <a:solidFill>
                <a:schemeClr val="bg1"/>
              </a:solidFill>
              <a:latin typeface="Calibri" charset="0"/>
              <a:ea typeface="Calibri" charset="0"/>
              <a:cs typeface="Calibri" charset="0"/>
            </a:endParaRPr>
          </a:p>
        </p:txBody>
      </p:sp>
      <p:sp>
        <p:nvSpPr>
          <p:cNvPr id="88" name="20 Rectángulo">
            <a:extLst>
              <a:ext uri="{FF2B5EF4-FFF2-40B4-BE49-F238E27FC236}">
                <a16:creationId xmlns:a16="http://schemas.microsoft.com/office/drawing/2014/main" id="{43FBC3CC-789C-4578-9677-5F237C09C2AB}"/>
              </a:ext>
            </a:extLst>
          </p:cNvPr>
          <p:cNvSpPr/>
          <p:nvPr/>
        </p:nvSpPr>
        <p:spPr>
          <a:xfrm>
            <a:off x="6132004" y="2727048"/>
            <a:ext cx="5652628" cy="461665"/>
          </a:xfrm>
          <a:prstGeom prst="rect">
            <a:avLst/>
          </a:prstGeom>
        </p:spPr>
        <p:txBody>
          <a:bodyPr wrap="square">
            <a:spAutoFit/>
          </a:bodyPr>
          <a:lstStyle/>
          <a:p>
            <a:pPr>
              <a:spcBef>
                <a:spcPts val="601"/>
              </a:spcBef>
              <a:buClr>
                <a:srgbClr val="4C607E"/>
              </a:buClr>
              <a:defRPr/>
            </a:pPr>
            <a:r>
              <a:rPr lang="es-ES" sz="1200" dirty="0">
                <a:latin typeface="Calibri" charset="0"/>
                <a:ea typeface="Calibri" charset="0"/>
                <a:cs typeface="Calibri" charset="0"/>
              </a:rPr>
              <a:t>La negociación y asesoramiento frente a las comercializadoras incluyendo el soporte en todas las fases del concurso:</a:t>
            </a:r>
            <a:endParaRPr lang="es-ES" sz="900" b="1" kern="0" dirty="0">
              <a:solidFill>
                <a:srgbClr val="1A3B47"/>
              </a:solidFill>
              <a:latin typeface="Calibri" charset="0"/>
              <a:ea typeface="Calibri" charset="0"/>
              <a:cs typeface="Calibri" charset="0"/>
            </a:endParaRPr>
          </a:p>
        </p:txBody>
      </p:sp>
      <p:sp>
        <p:nvSpPr>
          <p:cNvPr id="90" name="Rectángulo 89">
            <a:extLst>
              <a:ext uri="{FF2B5EF4-FFF2-40B4-BE49-F238E27FC236}">
                <a16:creationId xmlns:a16="http://schemas.microsoft.com/office/drawing/2014/main" id="{24D28D2B-8C67-4D20-83ED-B4261EAF440B}"/>
              </a:ext>
            </a:extLst>
          </p:cNvPr>
          <p:cNvSpPr/>
          <p:nvPr/>
        </p:nvSpPr>
        <p:spPr>
          <a:xfrm>
            <a:off x="6625594" y="5804621"/>
            <a:ext cx="6295876" cy="327346"/>
          </a:xfrm>
          <a:prstGeom prst="rect">
            <a:avLst/>
          </a:prstGeom>
          <a:noFill/>
        </p:spPr>
        <p:txBody>
          <a:bodyPr wrap="square" lIns="72000" tIns="0" rIns="0" bIns="0"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r>
              <a:rPr lang="es-ES" sz="1200" b="1" dirty="0">
                <a:latin typeface="Calibri" charset="0"/>
                <a:ea typeface="Calibri" charset="0"/>
                <a:cs typeface="Calibri" charset="0"/>
              </a:rPr>
              <a:t>Negociación de los costes de gestión (margen comercial y facturación </a:t>
            </a:r>
          </a:p>
          <a:p>
            <a:r>
              <a:rPr lang="es-ES" sz="1200" b="1" dirty="0">
                <a:latin typeface="Calibri" charset="0"/>
                <a:ea typeface="Calibri" charset="0"/>
                <a:cs typeface="Calibri" charset="0"/>
              </a:rPr>
              <a:t>de los desvíos de programación).</a:t>
            </a:r>
          </a:p>
        </p:txBody>
      </p:sp>
      <p:sp>
        <p:nvSpPr>
          <p:cNvPr id="91" name="36 Arco">
            <a:extLst>
              <a:ext uri="{FF2B5EF4-FFF2-40B4-BE49-F238E27FC236}">
                <a16:creationId xmlns:a16="http://schemas.microsoft.com/office/drawing/2014/main" id="{F42B90CD-4A42-4F3E-B7C2-8E8144AC5CD9}"/>
              </a:ext>
            </a:extLst>
          </p:cNvPr>
          <p:cNvSpPr/>
          <p:nvPr/>
        </p:nvSpPr>
        <p:spPr>
          <a:xfrm rot="16200000">
            <a:off x="6264805" y="5810674"/>
            <a:ext cx="246432" cy="246432"/>
          </a:xfrm>
          <a:prstGeom prst="ellipse">
            <a:avLst/>
          </a:prstGeom>
          <a:solidFill>
            <a:schemeClr val="accent1">
              <a:lumMod val="50000"/>
            </a:schemeClr>
          </a:solidFill>
          <a:ln w="12700" cap="flat" algn="ctr">
            <a:noFill/>
            <a:prstDash val="solid"/>
          </a:ln>
          <a:scene3d>
            <a:camera prst="orthographicFront"/>
            <a:lightRig rig="threePt" dir="t"/>
          </a:scene3d>
          <a:sp3d prstMaterial="softEdge"/>
        </p:spPr>
        <p:style>
          <a:lnRef idx="1">
            <a:schemeClr val="accent1"/>
          </a:lnRef>
          <a:fillRef idx="0">
            <a:schemeClr val="accent1"/>
          </a:fillRef>
          <a:effectRef idx="0">
            <a:schemeClr val="accent1"/>
          </a:effectRef>
          <a:fontRef idx="minor">
            <a:schemeClr val="tx1"/>
          </a:fontRef>
        </p:style>
        <p:txBody>
          <a:bodyPr vert="vert" lIns="72000" tIns="0" rIns="0" bIns="0" rtlCol="0" anchor="ct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r>
              <a:rPr lang="es-ES" sz="1600" dirty="0">
                <a:solidFill>
                  <a:schemeClr val="bg1"/>
                </a:solidFill>
                <a:latin typeface="Calibri" charset="0"/>
                <a:ea typeface="Calibri" charset="0"/>
                <a:cs typeface="Calibri" charset="0"/>
              </a:rPr>
              <a:t>7</a:t>
            </a:r>
            <a:endParaRPr lang="x-none" sz="1600" dirty="0">
              <a:solidFill>
                <a:schemeClr val="bg1"/>
              </a:solidFill>
              <a:latin typeface="Calibri" charset="0"/>
              <a:ea typeface="Calibri" charset="0"/>
              <a:cs typeface="Calibri" charset="0"/>
            </a:endParaRPr>
          </a:p>
        </p:txBody>
      </p:sp>
      <p:sp>
        <p:nvSpPr>
          <p:cNvPr id="93" name="Rectángulo 92">
            <a:extLst>
              <a:ext uri="{FF2B5EF4-FFF2-40B4-BE49-F238E27FC236}">
                <a16:creationId xmlns:a16="http://schemas.microsoft.com/office/drawing/2014/main" id="{361D858D-711E-4823-A2B1-927BE9248F18}"/>
              </a:ext>
            </a:extLst>
          </p:cNvPr>
          <p:cNvSpPr/>
          <p:nvPr/>
        </p:nvSpPr>
        <p:spPr>
          <a:xfrm>
            <a:off x="6625594" y="6265882"/>
            <a:ext cx="6295876" cy="252484"/>
          </a:xfrm>
          <a:prstGeom prst="rect">
            <a:avLst/>
          </a:prstGeom>
          <a:noFill/>
        </p:spPr>
        <p:txBody>
          <a:bodyPr wrap="square" lIns="72000" tIns="0" rIns="0" bIns="0"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r>
              <a:rPr lang="es-ES" sz="1200" b="1" dirty="0">
                <a:latin typeface="Calibri" charset="0"/>
                <a:ea typeface="Calibri" charset="0"/>
                <a:cs typeface="Calibri" charset="0"/>
              </a:rPr>
              <a:t>Revisión del contrato y coordinación de firma con suministradora.</a:t>
            </a:r>
          </a:p>
        </p:txBody>
      </p:sp>
      <p:sp>
        <p:nvSpPr>
          <p:cNvPr id="94" name="36 Arco">
            <a:extLst>
              <a:ext uri="{FF2B5EF4-FFF2-40B4-BE49-F238E27FC236}">
                <a16:creationId xmlns:a16="http://schemas.microsoft.com/office/drawing/2014/main" id="{9D54E999-AA35-4048-A623-D0526A782686}"/>
              </a:ext>
            </a:extLst>
          </p:cNvPr>
          <p:cNvSpPr/>
          <p:nvPr/>
        </p:nvSpPr>
        <p:spPr>
          <a:xfrm rot="16200000">
            <a:off x="6264805" y="6271933"/>
            <a:ext cx="246432" cy="246432"/>
          </a:xfrm>
          <a:prstGeom prst="ellipse">
            <a:avLst/>
          </a:prstGeom>
          <a:solidFill>
            <a:schemeClr val="accent1">
              <a:lumMod val="50000"/>
            </a:schemeClr>
          </a:solidFill>
          <a:ln w="12700" cap="flat" algn="ctr">
            <a:noFill/>
            <a:prstDash val="solid"/>
          </a:ln>
          <a:scene3d>
            <a:camera prst="orthographicFront"/>
            <a:lightRig rig="threePt" dir="t"/>
          </a:scene3d>
          <a:sp3d prstMaterial="softEdge"/>
        </p:spPr>
        <p:style>
          <a:lnRef idx="1">
            <a:schemeClr val="accent1"/>
          </a:lnRef>
          <a:fillRef idx="0">
            <a:schemeClr val="accent1"/>
          </a:fillRef>
          <a:effectRef idx="0">
            <a:schemeClr val="accent1"/>
          </a:effectRef>
          <a:fontRef idx="minor">
            <a:schemeClr val="tx1"/>
          </a:fontRef>
        </p:style>
        <p:txBody>
          <a:bodyPr vert="vert" lIns="72000" tIns="0" rIns="0" bIns="0" rtlCol="0" anchor="ct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r>
              <a:rPr lang="es-ES" sz="1600" dirty="0">
                <a:solidFill>
                  <a:schemeClr val="bg1"/>
                </a:solidFill>
                <a:latin typeface="Calibri" charset="0"/>
                <a:ea typeface="Calibri" charset="0"/>
                <a:cs typeface="Calibri" charset="0"/>
              </a:rPr>
              <a:t>8</a:t>
            </a:r>
            <a:endParaRPr lang="x-none" sz="1600" dirty="0">
              <a:solidFill>
                <a:schemeClr val="bg1"/>
              </a:solidFill>
              <a:latin typeface="Calibri" charset="0"/>
              <a:ea typeface="Calibri" charset="0"/>
              <a:cs typeface="Calibri" charset="0"/>
            </a:endParaRPr>
          </a:p>
        </p:txBody>
      </p:sp>
      <p:sp>
        <p:nvSpPr>
          <p:cNvPr id="95" name="CuadroTexto 10">
            <a:extLst>
              <a:ext uri="{FF2B5EF4-FFF2-40B4-BE49-F238E27FC236}">
                <a16:creationId xmlns:a16="http://schemas.microsoft.com/office/drawing/2014/main" id="{DE34C4AF-5BC4-4DEE-99C6-D1B7959D40C3}"/>
              </a:ext>
            </a:extLst>
          </p:cNvPr>
          <p:cNvSpPr txBox="1"/>
          <p:nvPr/>
        </p:nvSpPr>
        <p:spPr bwMode="gray">
          <a:xfrm>
            <a:off x="883506" y="4295421"/>
            <a:ext cx="2969017" cy="861774"/>
          </a:xfrm>
          <a:prstGeom prst="rect">
            <a:avLst/>
          </a:prstGeom>
          <a:ln>
            <a:noFill/>
          </a:ln>
        </p:spPr>
        <p:txBody>
          <a:bodyPr vert="horz" wrap="square" lIns="121920" tIns="60960" rIns="121920" bIns="60960" rtlCol="0" anchor="t">
            <a:sp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marL="171457" indent="-171457">
              <a:buFont typeface="Wingdings" panose="05000000000000000000" pitchFamily="2" charset="2"/>
              <a:buChar char="§"/>
            </a:pPr>
            <a:r>
              <a:rPr lang="es-ES" sz="1200" dirty="0">
                <a:latin typeface="Calibri" charset="0"/>
                <a:ea typeface="Calibri" charset="0"/>
                <a:cs typeface="Calibri" charset="0"/>
              </a:rPr>
              <a:t>Cambio de titularidad de instalaciones.</a:t>
            </a:r>
          </a:p>
          <a:p>
            <a:pPr marL="171457" indent="-171457">
              <a:buFont typeface="Wingdings" panose="05000000000000000000" pitchFamily="2" charset="2"/>
              <a:buChar char="§"/>
            </a:pPr>
            <a:r>
              <a:rPr lang="es-ES" sz="1200" dirty="0">
                <a:latin typeface="Calibri" charset="0"/>
                <a:ea typeface="Calibri" charset="0"/>
                <a:cs typeface="Calibri" charset="0"/>
              </a:rPr>
              <a:t>Previsiones de Consumo. </a:t>
            </a:r>
          </a:p>
          <a:p>
            <a:pPr marL="171457" indent="-171457">
              <a:buFont typeface="Wingdings" panose="05000000000000000000" pitchFamily="2" charset="2"/>
              <a:buChar char="§"/>
            </a:pPr>
            <a:r>
              <a:rPr lang="es-ES" sz="1200" dirty="0">
                <a:latin typeface="Calibri" charset="0"/>
                <a:ea typeface="Calibri" charset="0"/>
                <a:cs typeface="Calibri" charset="0"/>
              </a:rPr>
              <a:t>Optimizaciones de Potencia.</a:t>
            </a:r>
          </a:p>
          <a:p>
            <a:pPr marL="171457" indent="-171457">
              <a:buFont typeface="Wingdings" panose="05000000000000000000" pitchFamily="2" charset="2"/>
              <a:buChar char="§"/>
            </a:pPr>
            <a:r>
              <a:rPr lang="es-ES" sz="1200" dirty="0">
                <a:latin typeface="Calibri" charset="0"/>
                <a:ea typeface="Calibri" charset="0"/>
                <a:cs typeface="Calibri" charset="0"/>
              </a:rPr>
              <a:t>Optimizaciones de Tarifas</a:t>
            </a:r>
            <a:r>
              <a:rPr lang="es-ES" sz="1200" dirty="0"/>
              <a:t>.</a:t>
            </a:r>
            <a:endParaRPr lang="es-ES" sz="1200" dirty="0">
              <a:cs typeface="Georgia"/>
            </a:endParaRPr>
          </a:p>
        </p:txBody>
      </p:sp>
      <p:sp>
        <p:nvSpPr>
          <p:cNvPr id="96" name="CuadroTexto 10">
            <a:extLst>
              <a:ext uri="{FF2B5EF4-FFF2-40B4-BE49-F238E27FC236}">
                <a16:creationId xmlns:a16="http://schemas.microsoft.com/office/drawing/2014/main" id="{99D581C1-8F05-4C77-BE30-975004D12A87}"/>
              </a:ext>
            </a:extLst>
          </p:cNvPr>
          <p:cNvSpPr txBox="1"/>
          <p:nvPr/>
        </p:nvSpPr>
        <p:spPr bwMode="gray">
          <a:xfrm>
            <a:off x="883506" y="3295950"/>
            <a:ext cx="2969017" cy="861774"/>
          </a:xfrm>
          <a:prstGeom prst="rect">
            <a:avLst/>
          </a:prstGeom>
          <a:ln>
            <a:noFill/>
          </a:ln>
        </p:spPr>
        <p:txBody>
          <a:bodyPr vert="horz" wrap="square" lIns="121920" tIns="60960" rIns="121920" bIns="60960" rtlCol="0" anchor="t">
            <a:sp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marL="171457" indent="-171457">
              <a:buFont typeface="Wingdings" panose="05000000000000000000" pitchFamily="2" charset="2"/>
              <a:buChar char="§"/>
            </a:pPr>
            <a:r>
              <a:rPr lang="pt-BR" sz="1200" dirty="0">
                <a:latin typeface="Calibri" charset="0"/>
                <a:ea typeface="Calibri" charset="0"/>
                <a:cs typeface="Calibri" charset="0"/>
              </a:rPr>
              <a:t>Tarifas.</a:t>
            </a:r>
          </a:p>
          <a:p>
            <a:pPr marL="171457" indent="-171457">
              <a:buFont typeface="Wingdings" panose="05000000000000000000" pitchFamily="2" charset="2"/>
              <a:buChar char="§"/>
            </a:pPr>
            <a:r>
              <a:rPr lang="pt-BR" sz="1200" dirty="0">
                <a:latin typeface="Calibri" charset="0"/>
                <a:ea typeface="Calibri" charset="0"/>
                <a:cs typeface="Calibri" charset="0"/>
              </a:rPr>
              <a:t>Potencias.</a:t>
            </a:r>
          </a:p>
          <a:p>
            <a:pPr marL="171457" indent="-171457">
              <a:buFont typeface="Wingdings" panose="05000000000000000000" pitchFamily="2" charset="2"/>
              <a:buChar char="§"/>
            </a:pPr>
            <a:r>
              <a:rPr lang="pt-BR" sz="1200" dirty="0">
                <a:latin typeface="Calibri" charset="0"/>
                <a:ea typeface="Calibri" charset="0"/>
                <a:cs typeface="Calibri" charset="0"/>
              </a:rPr>
              <a:t>Consumos.</a:t>
            </a:r>
          </a:p>
          <a:p>
            <a:pPr marL="171457" indent="-171457">
              <a:buFont typeface="Wingdings" panose="05000000000000000000" pitchFamily="2" charset="2"/>
              <a:buChar char="§"/>
            </a:pPr>
            <a:r>
              <a:rPr lang="pt-BR" sz="1200" dirty="0">
                <a:latin typeface="Calibri" charset="0"/>
                <a:ea typeface="Calibri" charset="0"/>
                <a:cs typeface="Calibri" charset="0"/>
              </a:rPr>
              <a:t>Equipos de Medida</a:t>
            </a:r>
            <a:endParaRPr lang="es-ES" sz="1200" dirty="0">
              <a:latin typeface="Calibri" charset="0"/>
              <a:ea typeface="Calibri" charset="0"/>
              <a:cs typeface="Calibri" charset="0"/>
            </a:endParaRPr>
          </a:p>
        </p:txBody>
      </p:sp>
    </p:spTree>
    <p:extLst>
      <p:ext uri="{BB962C8B-B14F-4D97-AF65-F5344CB8AC3E}">
        <p14:creationId xmlns:p14="http://schemas.microsoft.com/office/powerpoint/2010/main" val="22490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grupo de personas sentadas en una oficina&#10;&#10;Descripción generada automáticamente">
            <a:extLst>
              <a:ext uri="{FF2B5EF4-FFF2-40B4-BE49-F238E27FC236}">
                <a16:creationId xmlns:a16="http://schemas.microsoft.com/office/drawing/2014/main" id="{B2719C98-7D8F-4BD4-A3C9-2398B08F5429}"/>
              </a:ext>
            </a:extLst>
          </p:cNvPr>
          <p:cNvPicPr>
            <a:picLocks noChangeAspect="1"/>
          </p:cNvPicPr>
          <p:nvPr/>
        </p:nvPicPr>
        <p:blipFill rotWithShape="1">
          <a:blip r:embed="rId3"/>
          <a:srcRect r="25492"/>
          <a:stretch/>
        </p:blipFill>
        <p:spPr>
          <a:xfrm>
            <a:off x="6572159" y="4"/>
            <a:ext cx="7660747" cy="6858000"/>
          </a:xfrm>
          <a:prstGeom prst="rect">
            <a:avLst/>
          </a:prstGeom>
        </p:spPr>
      </p:pic>
      <p:sp>
        <p:nvSpPr>
          <p:cNvPr id="27" name="4 Rectángulo"/>
          <p:cNvSpPr/>
          <p:nvPr/>
        </p:nvSpPr>
        <p:spPr>
          <a:xfrm>
            <a:off x="2793084" y="-4"/>
            <a:ext cx="7767415" cy="6858007"/>
          </a:xfrm>
          <a:custGeom>
            <a:avLst/>
            <a:gdLst>
              <a:gd name="connsiteX0" fmla="*/ 0 w 3416190"/>
              <a:gd name="connsiteY0" fmla="*/ 0 h 5143500"/>
              <a:gd name="connsiteX1" fmla="*/ 3416190 w 3416190"/>
              <a:gd name="connsiteY1" fmla="*/ 0 h 5143500"/>
              <a:gd name="connsiteX2" fmla="*/ 3416190 w 3416190"/>
              <a:gd name="connsiteY2" fmla="*/ 5143500 h 5143500"/>
              <a:gd name="connsiteX3" fmla="*/ 0 w 3416190"/>
              <a:gd name="connsiteY3" fmla="*/ 5143500 h 5143500"/>
              <a:gd name="connsiteX4" fmla="*/ 0 w 3416190"/>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0 w 4969218"/>
              <a:gd name="connsiteY3" fmla="*/ 5143500 h 5143500"/>
              <a:gd name="connsiteX4" fmla="*/ 0 w 4969218"/>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2293258 w 4969218"/>
              <a:gd name="connsiteY3" fmla="*/ 5056414 h 5143500"/>
              <a:gd name="connsiteX4" fmla="*/ 0 w 4969218"/>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711201 w 4969218"/>
              <a:gd name="connsiteY3" fmla="*/ 5128986 h 5143500"/>
              <a:gd name="connsiteX4" fmla="*/ 0 w 4969218"/>
              <a:gd name="connsiteY4" fmla="*/ 0 h 5143500"/>
              <a:gd name="connsiteX0" fmla="*/ 188685 w 4258017"/>
              <a:gd name="connsiteY0" fmla="*/ 43543 h 5143500"/>
              <a:gd name="connsiteX1" fmla="*/ 2704989 w 4258017"/>
              <a:gd name="connsiteY1" fmla="*/ 0 h 5143500"/>
              <a:gd name="connsiteX2" fmla="*/ 4258017 w 4258017"/>
              <a:gd name="connsiteY2" fmla="*/ 5143500 h 5143500"/>
              <a:gd name="connsiteX3" fmla="*/ 0 w 4258017"/>
              <a:gd name="connsiteY3" fmla="*/ 5128986 h 5143500"/>
              <a:gd name="connsiteX4" fmla="*/ 188685 w 4258017"/>
              <a:gd name="connsiteY4" fmla="*/ 43543 h 5143500"/>
              <a:gd name="connsiteX0" fmla="*/ 14513 w 4258017"/>
              <a:gd name="connsiteY0" fmla="*/ 14514 h 5143500"/>
              <a:gd name="connsiteX1" fmla="*/ 2704989 w 4258017"/>
              <a:gd name="connsiteY1" fmla="*/ 0 h 5143500"/>
              <a:gd name="connsiteX2" fmla="*/ 4258017 w 4258017"/>
              <a:gd name="connsiteY2" fmla="*/ 5143500 h 5143500"/>
              <a:gd name="connsiteX3" fmla="*/ 0 w 4258017"/>
              <a:gd name="connsiteY3" fmla="*/ 5128986 h 5143500"/>
              <a:gd name="connsiteX4" fmla="*/ 14513 w 4258017"/>
              <a:gd name="connsiteY4" fmla="*/ 14514 h 5143500"/>
              <a:gd name="connsiteX0" fmla="*/ 16 w 4243520"/>
              <a:gd name="connsiteY0" fmla="*/ 14514 h 5143500"/>
              <a:gd name="connsiteX1" fmla="*/ 2690492 w 4243520"/>
              <a:gd name="connsiteY1" fmla="*/ 0 h 5143500"/>
              <a:gd name="connsiteX2" fmla="*/ 4243520 w 4243520"/>
              <a:gd name="connsiteY2" fmla="*/ 5143500 h 5143500"/>
              <a:gd name="connsiteX3" fmla="*/ 1103103 w 4243520"/>
              <a:gd name="connsiteY3" fmla="*/ 4969329 h 5143500"/>
              <a:gd name="connsiteX4" fmla="*/ 16 w 4243520"/>
              <a:gd name="connsiteY4" fmla="*/ 14514 h 5143500"/>
              <a:gd name="connsiteX0" fmla="*/ 37 w 4243541"/>
              <a:gd name="connsiteY0" fmla="*/ 14514 h 5143500"/>
              <a:gd name="connsiteX1" fmla="*/ 2690513 w 4243541"/>
              <a:gd name="connsiteY1" fmla="*/ 0 h 5143500"/>
              <a:gd name="connsiteX2" fmla="*/ 4243541 w 4243541"/>
              <a:gd name="connsiteY2" fmla="*/ 5143500 h 5143500"/>
              <a:gd name="connsiteX3" fmla="*/ 449981 w 4243541"/>
              <a:gd name="connsiteY3" fmla="*/ 5114472 h 5143500"/>
              <a:gd name="connsiteX4" fmla="*/ 37 w 4243541"/>
              <a:gd name="connsiteY4" fmla="*/ 14514 h 5143500"/>
              <a:gd name="connsiteX0" fmla="*/ 87085 w 3793560"/>
              <a:gd name="connsiteY0" fmla="*/ 130628 h 5143500"/>
              <a:gd name="connsiteX1" fmla="*/ 2240532 w 3793560"/>
              <a:gd name="connsiteY1" fmla="*/ 0 h 5143500"/>
              <a:gd name="connsiteX2" fmla="*/ 3793560 w 3793560"/>
              <a:gd name="connsiteY2" fmla="*/ 5143500 h 5143500"/>
              <a:gd name="connsiteX3" fmla="*/ 0 w 3793560"/>
              <a:gd name="connsiteY3" fmla="*/ 5114472 h 5143500"/>
              <a:gd name="connsiteX4" fmla="*/ 87085 w 3793560"/>
              <a:gd name="connsiteY4" fmla="*/ 130628 h 5143500"/>
              <a:gd name="connsiteX0" fmla="*/ 643 w 3808718"/>
              <a:gd name="connsiteY0" fmla="*/ 0 h 5143501"/>
              <a:gd name="connsiteX1" fmla="*/ 2255690 w 3808718"/>
              <a:gd name="connsiteY1" fmla="*/ 1 h 5143501"/>
              <a:gd name="connsiteX2" fmla="*/ 3808718 w 3808718"/>
              <a:gd name="connsiteY2" fmla="*/ 5143501 h 5143501"/>
              <a:gd name="connsiteX3" fmla="*/ 15158 w 3808718"/>
              <a:gd name="connsiteY3" fmla="*/ 5114473 h 5143501"/>
              <a:gd name="connsiteX4" fmla="*/ 643 w 3808718"/>
              <a:gd name="connsiteY4" fmla="*/ 0 h 5143501"/>
              <a:gd name="connsiteX0" fmla="*/ 0 w 3808075"/>
              <a:gd name="connsiteY0" fmla="*/ 0 h 5143501"/>
              <a:gd name="connsiteX1" fmla="*/ 2255047 w 3808075"/>
              <a:gd name="connsiteY1" fmla="*/ 1 h 5143501"/>
              <a:gd name="connsiteX2" fmla="*/ 3808075 w 3808075"/>
              <a:gd name="connsiteY2" fmla="*/ 5143501 h 5143501"/>
              <a:gd name="connsiteX3" fmla="*/ 14515 w 3808075"/>
              <a:gd name="connsiteY3" fmla="*/ 5114473 h 5143501"/>
              <a:gd name="connsiteX4" fmla="*/ 0 w 3808075"/>
              <a:gd name="connsiteY4" fmla="*/ 0 h 5143501"/>
              <a:gd name="connsiteX0" fmla="*/ 1973942 w 5782017"/>
              <a:gd name="connsiteY0" fmla="*/ 0 h 5143501"/>
              <a:gd name="connsiteX1" fmla="*/ 4228989 w 5782017"/>
              <a:gd name="connsiteY1" fmla="*/ 1 h 5143501"/>
              <a:gd name="connsiteX2" fmla="*/ 5782017 w 5782017"/>
              <a:gd name="connsiteY2" fmla="*/ 5143501 h 5143501"/>
              <a:gd name="connsiteX3" fmla="*/ 0 w 5782017"/>
              <a:gd name="connsiteY3" fmla="*/ 5143501 h 5143501"/>
              <a:gd name="connsiteX4" fmla="*/ 1973942 w 5782017"/>
              <a:gd name="connsiteY4" fmla="*/ 0 h 5143501"/>
              <a:gd name="connsiteX0" fmla="*/ 0 w 5825561"/>
              <a:gd name="connsiteY0" fmla="*/ 0 h 5143501"/>
              <a:gd name="connsiteX1" fmla="*/ 4272533 w 5825561"/>
              <a:gd name="connsiteY1" fmla="*/ 1 h 5143501"/>
              <a:gd name="connsiteX2" fmla="*/ 5825561 w 5825561"/>
              <a:gd name="connsiteY2" fmla="*/ 5143501 h 5143501"/>
              <a:gd name="connsiteX3" fmla="*/ 43544 w 5825561"/>
              <a:gd name="connsiteY3" fmla="*/ 5143501 h 5143501"/>
              <a:gd name="connsiteX4" fmla="*/ 0 w 5825561"/>
              <a:gd name="connsiteY4" fmla="*/ 0 h 5143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561" h="5143501">
                <a:moveTo>
                  <a:pt x="0" y="0"/>
                </a:moveTo>
                <a:lnTo>
                  <a:pt x="4272533" y="1"/>
                </a:lnTo>
                <a:lnTo>
                  <a:pt x="5825561" y="5143501"/>
                </a:lnTo>
                <a:lnTo>
                  <a:pt x="43544" y="5143501"/>
                </a:lnTo>
                <a:cubicBezTo>
                  <a:pt x="48382" y="3438677"/>
                  <a:pt x="9676" y="1690310"/>
                  <a:pt x="0" y="0"/>
                </a:cubicBezTo>
                <a:close/>
              </a:path>
            </a:pathLst>
          </a:cu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es-ES" sz="1351">
              <a:solidFill>
                <a:srgbClr val="FFFFFF"/>
              </a:solidFill>
              <a:latin typeface="Soho Gothic Pro Light"/>
            </a:endParaRPr>
          </a:p>
        </p:txBody>
      </p:sp>
      <p:sp>
        <p:nvSpPr>
          <p:cNvPr id="26" name="4 Rectángulo"/>
          <p:cNvSpPr/>
          <p:nvPr/>
        </p:nvSpPr>
        <p:spPr>
          <a:xfrm>
            <a:off x="2576021" y="-27381"/>
            <a:ext cx="7767415" cy="6885385"/>
          </a:xfrm>
          <a:custGeom>
            <a:avLst/>
            <a:gdLst>
              <a:gd name="connsiteX0" fmla="*/ 0 w 3416190"/>
              <a:gd name="connsiteY0" fmla="*/ 0 h 5143500"/>
              <a:gd name="connsiteX1" fmla="*/ 3416190 w 3416190"/>
              <a:gd name="connsiteY1" fmla="*/ 0 h 5143500"/>
              <a:gd name="connsiteX2" fmla="*/ 3416190 w 3416190"/>
              <a:gd name="connsiteY2" fmla="*/ 5143500 h 5143500"/>
              <a:gd name="connsiteX3" fmla="*/ 0 w 3416190"/>
              <a:gd name="connsiteY3" fmla="*/ 5143500 h 5143500"/>
              <a:gd name="connsiteX4" fmla="*/ 0 w 3416190"/>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0 w 4969218"/>
              <a:gd name="connsiteY3" fmla="*/ 5143500 h 5143500"/>
              <a:gd name="connsiteX4" fmla="*/ 0 w 4969218"/>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2293258 w 4969218"/>
              <a:gd name="connsiteY3" fmla="*/ 5056414 h 5143500"/>
              <a:gd name="connsiteX4" fmla="*/ 0 w 4969218"/>
              <a:gd name="connsiteY4" fmla="*/ 0 h 5143500"/>
              <a:gd name="connsiteX0" fmla="*/ 0 w 4969218"/>
              <a:gd name="connsiteY0" fmla="*/ 0 h 5143500"/>
              <a:gd name="connsiteX1" fmla="*/ 3416190 w 4969218"/>
              <a:gd name="connsiteY1" fmla="*/ 0 h 5143500"/>
              <a:gd name="connsiteX2" fmla="*/ 4969218 w 4969218"/>
              <a:gd name="connsiteY2" fmla="*/ 5143500 h 5143500"/>
              <a:gd name="connsiteX3" fmla="*/ 711201 w 4969218"/>
              <a:gd name="connsiteY3" fmla="*/ 5128986 h 5143500"/>
              <a:gd name="connsiteX4" fmla="*/ 0 w 4969218"/>
              <a:gd name="connsiteY4" fmla="*/ 0 h 5143500"/>
              <a:gd name="connsiteX0" fmla="*/ 188685 w 4258017"/>
              <a:gd name="connsiteY0" fmla="*/ 43543 h 5143500"/>
              <a:gd name="connsiteX1" fmla="*/ 2704989 w 4258017"/>
              <a:gd name="connsiteY1" fmla="*/ 0 h 5143500"/>
              <a:gd name="connsiteX2" fmla="*/ 4258017 w 4258017"/>
              <a:gd name="connsiteY2" fmla="*/ 5143500 h 5143500"/>
              <a:gd name="connsiteX3" fmla="*/ 0 w 4258017"/>
              <a:gd name="connsiteY3" fmla="*/ 5128986 h 5143500"/>
              <a:gd name="connsiteX4" fmla="*/ 188685 w 4258017"/>
              <a:gd name="connsiteY4" fmla="*/ 43543 h 5143500"/>
              <a:gd name="connsiteX0" fmla="*/ 14513 w 4258017"/>
              <a:gd name="connsiteY0" fmla="*/ 14514 h 5143500"/>
              <a:gd name="connsiteX1" fmla="*/ 2704989 w 4258017"/>
              <a:gd name="connsiteY1" fmla="*/ 0 h 5143500"/>
              <a:gd name="connsiteX2" fmla="*/ 4258017 w 4258017"/>
              <a:gd name="connsiteY2" fmla="*/ 5143500 h 5143500"/>
              <a:gd name="connsiteX3" fmla="*/ 0 w 4258017"/>
              <a:gd name="connsiteY3" fmla="*/ 5128986 h 5143500"/>
              <a:gd name="connsiteX4" fmla="*/ 14513 w 4258017"/>
              <a:gd name="connsiteY4" fmla="*/ 14514 h 5143500"/>
              <a:gd name="connsiteX0" fmla="*/ 16 w 4243520"/>
              <a:gd name="connsiteY0" fmla="*/ 14514 h 5143500"/>
              <a:gd name="connsiteX1" fmla="*/ 2690492 w 4243520"/>
              <a:gd name="connsiteY1" fmla="*/ 0 h 5143500"/>
              <a:gd name="connsiteX2" fmla="*/ 4243520 w 4243520"/>
              <a:gd name="connsiteY2" fmla="*/ 5143500 h 5143500"/>
              <a:gd name="connsiteX3" fmla="*/ 1103103 w 4243520"/>
              <a:gd name="connsiteY3" fmla="*/ 4969329 h 5143500"/>
              <a:gd name="connsiteX4" fmla="*/ 16 w 4243520"/>
              <a:gd name="connsiteY4" fmla="*/ 14514 h 5143500"/>
              <a:gd name="connsiteX0" fmla="*/ 37 w 4243541"/>
              <a:gd name="connsiteY0" fmla="*/ 14514 h 5143500"/>
              <a:gd name="connsiteX1" fmla="*/ 2690513 w 4243541"/>
              <a:gd name="connsiteY1" fmla="*/ 0 h 5143500"/>
              <a:gd name="connsiteX2" fmla="*/ 4243541 w 4243541"/>
              <a:gd name="connsiteY2" fmla="*/ 5143500 h 5143500"/>
              <a:gd name="connsiteX3" fmla="*/ 449981 w 4243541"/>
              <a:gd name="connsiteY3" fmla="*/ 5114472 h 5143500"/>
              <a:gd name="connsiteX4" fmla="*/ 37 w 4243541"/>
              <a:gd name="connsiteY4" fmla="*/ 14514 h 5143500"/>
              <a:gd name="connsiteX0" fmla="*/ 87085 w 3793560"/>
              <a:gd name="connsiteY0" fmla="*/ 130628 h 5143500"/>
              <a:gd name="connsiteX1" fmla="*/ 2240532 w 3793560"/>
              <a:gd name="connsiteY1" fmla="*/ 0 h 5143500"/>
              <a:gd name="connsiteX2" fmla="*/ 3793560 w 3793560"/>
              <a:gd name="connsiteY2" fmla="*/ 5143500 h 5143500"/>
              <a:gd name="connsiteX3" fmla="*/ 0 w 3793560"/>
              <a:gd name="connsiteY3" fmla="*/ 5114472 h 5143500"/>
              <a:gd name="connsiteX4" fmla="*/ 87085 w 3793560"/>
              <a:gd name="connsiteY4" fmla="*/ 130628 h 5143500"/>
              <a:gd name="connsiteX0" fmla="*/ 643 w 3808718"/>
              <a:gd name="connsiteY0" fmla="*/ 0 h 5143501"/>
              <a:gd name="connsiteX1" fmla="*/ 2255690 w 3808718"/>
              <a:gd name="connsiteY1" fmla="*/ 1 h 5143501"/>
              <a:gd name="connsiteX2" fmla="*/ 3808718 w 3808718"/>
              <a:gd name="connsiteY2" fmla="*/ 5143501 h 5143501"/>
              <a:gd name="connsiteX3" fmla="*/ 15158 w 3808718"/>
              <a:gd name="connsiteY3" fmla="*/ 5114473 h 5143501"/>
              <a:gd name="connsiteX4" fmla="*/ 643 w 3808718"/>
              <a:gd name="connsiteY4" fmla="*/ 0 h 5143501"/>
              <a:gd name="connsiteX0" fmla="*/ 0 w 3808075"/>
              <a:gd name="connsiteY0" fmla="*/ 0 h 5143501"/>
              <a:gd name="connsiteX1" fmla="*/ 2255047 w 3808075"/>
              <a:gd name="connsiteY1" fmla="*/ 1 h 5143501"/>
              <a:gd name="connsiteX2" fmla="*/ 3808075 w 3808075"/>
              <a:gd name="connsiteY2" fmla="*/ 5143501 h 5143501"/>
              <a:gd name="connsiteX3" fmla="*/ 14515 w 3808075"/>
              <a:gd name="connsiteY3" fmla="*/ 5114473 h 5143501"/>
              <a:gd name="connsiteX4" fmla="*/ 0 w 3808075"/>
              <a:gd name="connsiteY4" fmla="*/ 0 h 5143501"/>
              <a:gd name="connsiteX0" fmla="*/ 1973942 w 5782017"/>
              <a:gd name="connsiteY0" fmla="*/ 0 h 5143501"/>
              <a:gd name="connsiteX1" fmla="*/ 4228989 w 5782017"/>
              <a:gd name="connsiteY1" fmla="*/ 1 h 5143501"/>
              <a:gd name="connsiteX2" fmla="*/ 5782017 w 5782017"/>
              <a:gd name="connsiteY2" fmla="*/ 5143501 h 5143501"/>
              <a:gd name="connsiteX3" fmla="*/ 0 w 5782017"/>
              <a:gd name="connsiteY3" fmla="*/ 5143501 h 5143501"/>
              <a:gd name="connsiteX4" fmla="*/ 1973942 w 5782017"/>
              <a:gd name="connsiteY4" fmla="*/ 0 h 5143501"/>
              <a:gd name="connsiteX0" fmla="*/ 0 w 5825561"/>
              <a:gd name="connsiteY0" fmla="*/ 0 h 5143501"/>
              <a:gd name="connsiteX1" fmla="*/ 4272533 w 5825561"/>
              <a:gd name="connsiteY1" fmla="*/ 1 h 5143501"/>
              <a:gd name="connsiteX2" fmla="*/ 5825561 w 5825561"/>
              <a:gd name="connsiteY2" fmla="*/ 5143501 h 5143501"/>
              <a:gd name="connsiteX3" fmla="*/ 43544 w 5825561"/>
              <a:gd name="connsiteY3" fmla="*/ 5143501 h 5143501"/>
              <a:gd name="connsiteX4" fmla="*/ 0 w 5825561"/>
              <a:gd name="connsiteY4" fmla="*/ 0 h 5143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561" h="5143501">
                <a:moveTo>
                  <a:pt x="0" y="0"/>
                </a:moveTo>
                <a:lnTo>
                  <a:pt x="4272533" y="1"/>
                </a:lnTo>
                <a:lnTo>
                  <a:pt x="5825561" y="5143501"/>
                </a:lnTo>
                <a:lnTo>
                  <a:pt x="43544" y="5143501"/>
                </a:lnTo>
                <a:cubicBezTo>
                  <a:pt x="48382" y="3438677"/>
                  <a:pt x="9676" y="169031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r>
              <a:rPr lang="es-ES" sz="1351" dirty="0">
                <a:solidFill>
                  <a:srgbClr val="FFFFFF"/>
                </a:solidFill>
                <a:latin typeface="Soho Gothic Pro Light"/>
              </a:rPr>
              <a:t>0</a:t>
            </a:r>
          </a:p>
        </p:txBody>
      </p:sp>
      <p:pic>
        <p:nvPicPr>
          <p:cNvPr id="8" name="Imagen 7">
            <a:extLst>
              <a:ext uri="{FF2B5EF4-FFF2-40B4-BE49-F238E27FC236}">
                <a16:creationId xmlns:a16="http://schemas.microsoft.com/office/drawing/2014/main" id="{F6EB460F-522D-4FA5-99C2-FDC40E1FA944}"/>
              </a:ext>
            </a:extLst>
          </p:cNvPr>
          <p:cNvPicPr>
            <a:picLocks noChangeAspect="1"/>
          </p:cNvPicPr>
          <p:nvPr/>
        </p:nvPicPr>
        <p:blipFill>
          <a:blip r:embed="rId4"/>
          <a:stretch>
            <a:fillRect/>
          </a:stretch>
        </p:blipFill>
        <p:spPr>
          <a:xfrm>
            <a:off x="6269982" y="3953"/>
            <a:ext cx="1986606" cy="907941"/>
          </a:xfrm>
          <a:prstGeom prst="rect">
            <a:avLst/>
          </a:prstGeom>
        </p:spPr>
      </p:pic>
      <p:sp>
        <p:nvSpPr>
          <p:cNvPr id="6" name="5 Rectángulo"/>
          <p:cNvSpPr/>
          <p:nvPr/>
        </p:nvSpPr>
        <p:spPr>
          <a:xfrm>
            <a:off x="2" y="0"/>
            <a:ext cx="4109177" cy="6858004"/>
          </a:xfrm>
          <a:prstGeom prst="rect">
            <a:avLst/>
          </a:prstGeom>
          <a:solidFill>
            <a:srgbClr val="F1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es-ES" sz="1351">
              <a:solidFill>
                <a:srgbClr val="FFFFFF"/>
              </a:solidFill>
              <a:latin typeface="Calibri" charset="0"/>
              <a:ea typeface="Calibri" charset="0"/>
              <a:cs typeface="Calibri" charset="0"/>
            </a:endParaRPr>
          </a:p>
        </p:txBody>
      </p:sp>
      <p:sp>
        <p:nvSpPr>
          <p:cNvPr id="17" name="L-Shape 6"/>
          <p:cNvSpPr/>
          <p:nvPr/>
        </p:nvSpPr>
        <p:spPr>
          <a:xfrm flipH="1" flipV="1">
            <a:off x="4819838" y="2631781"/>
            <a:ext cx="1224000" cy="45719"/>
          </a:xfrm>
          <a:custGeom>
            <a:avLst/>
            <a:gdLst>
              <a:gd name="connsiteX0" fmla="*/ 0 w 1291772"/>
              <a:gd name="connsiteY0" fmla="*/ 0 h 116114"/>
              <a:gd name="connsiteX1" fmla="*/ 58057 w 1291772"/>
              <a:gd name="connsiteY1" fmla="*/ 0 h 116114"/>
              <a:gd name="connsiteX2" fmla="*/ 58057 w 1291772"/>
              <a:gd name="connsiteY2" fmla="*/ 58057 h 116114"/>
              <a:gd name="connsiteX3" fmla="*/ 1291772 w 1291772"/>
              <a:gd name="connsiteY3" fmla="*/ 58057 h 116114"/>
              <a:gd name="connsiteX4" fmla="*/ 1291772 w 1291772"/>
              <a:gd name="connsiteY4" fmla="*/ 116114 h 116114"/>
              <a:gd name="connsiteX5" fmla="*/ 0 w 1291772"/>
              <a:gd name="connsiteY5" fmla="*/ 116114 h 116114"/>
              <a:gd name="connsiteX6" fmla="*/ 0 w 1291772"/>
              <a:gd name="connsiteY6" fmla="*/ 0 h 116114"/>
              <a:gd name="connsiteX0" fmla="*/ 0 w 1291772"/>
              <a:gd name="connsiteY0" fmla="*/ 0 h 116114"/>
              <a:gd name="connsiteX1" fmla="*/ 58057 w 1291772"/>
              <a:gd name="connsiteY1" fmla="*/ 58057 h 116114"/>
              <a:gd name="connsiteX2" fmla="*/ 1291772 w 1291772"/>
              <a:gd name="connsiteY2" fmla="*/ 58057 h 116114"/>
              <a:gd name="connsiteX3" fmla="*/ 1291772 w 1291772"/>
              <a:gd name="connsiteY3" fmla="*/ 116114 h 116114"/>
              <a:gd name="connsiteX4" fmla="*/ 0 w 1291772"/>
              <a:gd name="connsiteY4" fmla="*/ 116114 h 116114"/>
              <a:gd name="connsiteX5" fmla="*/ 0 w 1291772"/>
              <a:gd name="connsiteY5" fmla="*/ 0 h 116114"/>
              <a:gd name="connsiteX0" fmla="*/ 0 w 1291772"/>
              <a:gd name="connsiteY0" fmla="*/ 58057 h 58057"/>
              <a:gd name="connsiteX1" fmla="*/ 58057 w 1291772"/>
              <a:gd name="connsiteY1" fmla="*/ 0 h 58057"/>
              <a:gd name="connsiteX2" fmla="*/ 1291772 w 1291772"/>
              <a:gd name="connsiteY2" fmla="*/ 0 h 58057"/>
              <a:gd name="connsiteX3" fmla="*/ 1291772 w 1291772"/>
              <a:gd name="connsiteY3" fmla="*/ 58057 h 58057"/>
              <a:gd name="connsiteX4" fmla="*/ 0 w 1291772"/>
              <a:gd name="connsiteY4" fmla="*/ 58057 h 58057"/>
              <a:gd name="connsiteX0" fmla="*/ 12621 w 1304393"/>
              <a:gd name="connsiteY0" fmla="*/ 62475 h 62475"/>
              <a:gd name="connsiteX1" fmla="*/ 0 w 1304393"/>
              <a:gd name="connsiteY1" fmla="*/ 0 h 62475"/>
              <a:gd name="connsiteX2" fmla="*/ 1304393 w 1304393"/>
              <a:gd name="connsiteY2" fmla="*/ 4418 h 62475"/>
              <a:gd name="connsiteX3" fmla="*/ 1304393 w 1304393"/>
              <a:gd name="connsiteY3" fmla="*/ 62475 h 62475"/>
              <a:gd name="connsiteX4" fmla="*/ 12621 w 1304393"/>
              <a:gd name="connsiteY4" fmla="*/ 62475 h 62475"/>
              <a:gd name="connsiteX0" fmla="*/ 0 w 1291772"/>
              <a:gd name="connsiteY0" fmla="*/ 58057 h 58057"/>
              <a:gd name="connsiteX1" fmla="*/ 6429 w 1291772"/>
              <a:gd name="connsiteY1" fmla="*/ 1932 h 58057"/>
              <a:gd name="connsiteX2" fmla="*/ 1291772 w 1291772"/>
              <a:gd name="connsiteY2" fmla="*/ 0 h 58057"/>
              <a:gd name="connsiteX3" fmla="*/ 1291772 w 1291772"/>
              <a:gd name="connsiteY3" fmla="*/ 58057 h 58057"/>
              <a:gd name="connsiteX4" fmla="*/ 0 w 1291772"/>
              <a:gd name="connsiteY4" fmla="*/ 58057 h 58057"/>
              <a:gd name="connsiteX0" fmla="*/ 3096 w 1294868"/>
              <a:gd name="connsiteY0" fmla="*/ 58057 h 58057"/>
              <a:gd name="connsiteX1" fmla="*/ 0 w 1294868"/>
              <a:gd name="connsiteY1" fmla="*/ 1932 h 58057"/>
              <a:gd name="connsiteX2" fmla="*/ 1294868 w 1294868"/>
              <a:gd name="connsiteY2" fmla="*/ 0 h 58057"/>
              <a:gd name="connsiteX3" fmla="*/ 1294868 w 1294868"/>
              <a:gd name="connsiteY3" fmla="*/ 58057 h 58057"/>
              <a:gd name="connsiteX4" fmla="*/ 3096 w 1294868"/>
              <a:gd name="connsiteY4" fmla="*/ 58057 h 58057"/>
              <a:gd name="connsiteX0" fmla="*/ 0 w 1291772"/>
              <a:gd name="connsiteY0" fmla="*/ 59300 h 59300"/>
              <a:gd name="connsiteX1" fmla="*/ 3254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 name="connsiteX0" fmla="*/ 6271 w 1298043"/>
              <a:gd name="connsiteY0" fmla="*/ 58057 h 58057"/>
              <a:gd name="connsiteX1" fmla="*/ 0 w 1298043"/>
              <a:gd name="connsiteY1" fmla="*/ 1932 h 58057"/>
              <a:gd name="connsiteX2" fmla="*/ 1298043 w 1298043"/>
              <a:gd name="connsiteY2" fmla="*/ 0 h 58057"/>
              <a:gd name="connsiteX3" fmla="*/ 1298043 w 1298043"/>
              <a:gd name="connsiteY3" fmla="*/ 58057 h 58057"/>
              <a:gd name="connsiteX4" fmla="*/ 6271 w 1298043"/>
              <a:gd name="connsiteY4" fmla="*/ 58057 h 58057"/>
              <a:gd name="connsiteX0" fmla="*/ 0 w 1291772"/>
              <a:gd name="connsiteY0" fmla="*/ 59300 h 59300"/>
              <a:gd name="connsiteX1" fmla="*/ 79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772" h="59300">
                <a:moveTo>
                  <a:pt x="0" y="59300"/>
                </a:moveTo>
                <a:cubicBezTo>
                  <a:pt x="26" y="39533"/>
                  <a:pt x="53" y="19767"/>
                  <a:pt x="79" y="0"/>
                </a:cubicBezTo>
                <a:lnTo>
                  <a:pt x="1291772" y="1243"/>
                </a:lnTo>
                <a:lnTo>
                  <a:pt x="1291772" y="59300"/>
                </a:lnTo>
                <a:lnTo>
                  <a:pt x="0" y="59300"/>
                </a:lnTo>
                <a:close/>
              </a:path>
            </a:pathLst>
          </a:custGeom>
          <a:solidFill>
            <a:srgbClr val="7D90B8"/>
          </a:solidFill>
          <a:ln>
            <a:solidFill>
              <a:srgbClr val="7D9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id-ID" sz="1351">
              <a:solidFill>
                <a:srgbClr val="639FCB"/>
              </a:solidFill>
              <a:latin typeface="Soho Gothic Pro Light"/>
            </a:endParaRPr>
          </a:p>
        </p:txBody>
      </p:sp>
      <p:sp>
        <p:nvSpPr>
          <p:cNvPr id="16" name="Título 1"/>
          <p:cNvSpPr>
            <a:spLocks noGrp="1"/>
          </p:cNvSpPr>
          <p:nvPr>
            <p:ph type="title"/>
          </p:nvPr>
        </p:nvSpPr>
        <p:spPr>
          <a:xfrm>
            <a:off x="336002" y="428207"/>
            <a:ext cx="3773177" cy="919342"/>
          </a:xfrm>
        </p:spPr>
        <p:txBody>
          <a:bodyPr/>
          <a:lstStyle/>
          <a:p>
            <a:r>
              <a:rPr lang="es-ES" sz="1867" dirty="0">
                <a:latin typeface="Calibri" charset="0"/>
                <a:ea typeface="Calibri" charset="0"/>
                <a:cs typeface="Calibri" charset="0"/>
              </a:rPr>
              <a:t>Gestión </a:t>
            </a:r>
            <a:br>
              <a:rPr lang="es-ES" sz="1867" dirty="0">
                <a:latin typeface="Calibri" charset="0"/>
                <a:ea typeface="Calibri" charset="0"/>
                <a:cs typeface="Calibri" charset="0"/>
              </a:rPr>
            </a:br>
            <a:r>
              <a:rPr lang="es-ES" sz="1867" dirty="0">
                <a:latin typeface="Calibri" charset="0"/>
                <a:ea typeface="Calibri" charset="0"/>
                <a:cs typeface="Calibri" charset="0"/>
              </a:rPr>
              <a:t>de contratos</a:t>
            </a:r>
            <a:endParaRPr lang="es-ES" sz="1600" dirty="0">
              <a:latin typeface="Calibri" charset="0"/>
              <a:ea typeface="Calibri" charset="0"/>
              <a:cs typeface="Calibri" charset="0"/>
            </a:endParaRPr>
          </a:p>
        </p:txBody>
      </p:sp>
      <p:sp>
        <p:nvSpPr>
          <p:cNvPr id="42" name="17 CuadroTexto"/>
          <p:cNvSpPr txBox="1"/>
          <p:nvPr/>
        </p:nvSpPr>
        <p:spPr>
          <a:xfrm>
            <a:off x="4685825" y="2171112"/>
            <a:ext cx="2784308" cy="379656"/>
          </a:xfrm>
          <a:prstGeom prst="rect">
            <a:avLst/>
          </a:prstGeom>
          <a:noFill/>
          <a:ln>
            <a:noFill/>
          </a:ln>
        </p:spPr>
        <p:txBody>
          <a:bodyPr wrap="square" rtlCol="0">
            <a:spAutoFit/>
          </a:bodyPr>
          <a:lstStyle>
            <a:defPPr>
              <a:defRPr lang="es-ES"/>
            </a:defPPr>
            <a:lvl1pPr marR="0" lvl="0" indent="0" defTabSz="914354" fontAlgn="auto">
              <a:lnSpc>
                <a:spcPct val="100000"/>
              </a:lnSpc>
              <a:spcBef>
                <a:spcPts val="0"/>
              </a:spcBef>
              <a:spcAft>
                <a:spcPts val="0"/>
              </a:spcAft>
              <a:buClrTx/>
              <a:buSzTx/>
              <a:buFontTx/>
              <a:buNone/>
              <a:tabLst/>
              <a:defRPr kumimoji="0" sz="1867" b="0" i="0" u="none" strike="noStrike" cap="none" spc="0" normalizeH="0" baseline="0">
                <a:ln>
                  <a:noFill/>
                </a:ln>
                <a:solidFill>
                  <a:srgbClr val="778BB4"/>
                </a:solidFill>
                <a:effectLst/>
                <a:uLnTx/>
                <a:uFillTx/>
                <a:latin typeface="Playfair Display"/>
              </a:defRPr>
            </a:lvl1pPr>
          </a:lstStyle>
          <a:p>
            <a:r>
              <a:rPr lang="es-ES" dirty="0">
                <a:latin typeface="Calibri" charset="0"/>
                <a:ea typeface="Calibri" charset="0"/>
                <a:cs typeface="Calibri" charset="0"/>
              </a:rPr>
              <a:t>Objetivos</a:t>
            </a:r>
          </a:p>
        </p:txBody>
      </p:sp>
      <p:sp>
        <p:nvSpPr>
          <p:cNvPr id="28" name="CuadroTexto 27"/>
          <p:cNvSpPr txBox="1"/>
          <p:nvPr/>
        </p:nvSpPr>
        <p:spPr>
          <a:xfrm>
            <a:off x="250052" y="1167138"/>
            <a:ext cx="1655068" cy="461665"/>
          </a:xfrm>
          <a:prstGeom prst="rect">
            <a:avLst/>
          </a:prstGeom>
          <a:noFill/>
        </p:spPr>
        <p:txBody>
          <a:bodyPr wrap="none" rtlCol="0">
            <a:spAutoFit/>
          </a:bodyPr>
          <a:lstStyle/>
          <a:p>
            <a:pPr defTabSz="914388">
              <a:defRPr/>
            </a:pPr>
            <a:r>
              <a:rPr lang="es-ES" sz="2400" b="1" dirty="0">
                <a:solidFill>
                  <a:srgbClr val="1B4093"/>
                </a:solidFill>
                <a:latin typeface="Calibri" charset="0"/>
                <a:ea typeface="Calibri" charset="0"/>
                <a:cs typeface="Calibri" charset="0"/>
              </a:rPr>
              <a:t>NORTHLAIS</a:t>
            </a:r>
          </a:p>
        </p:txBody>
      </p:sp>
      <p:sp>
        <p:nvSpPr>
          <p:cNvPr id="21" name="20 Rectángulo"/>
          <p:cNvSpPr/>
          <p:nvPr/>
        </p:nvSpPr>
        <p:spPr>
          <a:xfrm>
            <a:off x="336551" y="2656247"/>
            <a:ext cx="3528391" cy="3123932"/>
          </a:xfrm>
          <a:prstGeom prst="rect">
            <a:avLst/>
          </a:prstGeom>
        </p:spPr>
        <p:txBody>
          <a:bodyPr wrap="square">
            <a:spAutoFit/>
          </a:bodyPr>
          <a:lstStyle/>
          <a:p>
            <a:pPr>
              <a:spcBef>
                <a:spcPts val="601"/>
              </a:spcBef>
              <a:buClr>
                <a:srgbClr val="4C607E"/>
              </a:buClr>
              <a:defRPr/>
            </a:pPr>
            <a:r>
              <a:rPr lang="es-ES" sz="1200" dirty="0" err="1">
                <a:solidFill>
                  <a:srgbClr val="1A3B47"/>
                </a:solidFill>
                <a:latin typeface="Calibri" charset="0"/>
                <a:ea typeface="Calibri" charset="0"/>
                <a:cs typeface="Calibri" charset="0"/>
              </a:rPr>
              <a:t>Northlais</a:t>
            </a:r>
            <a:r>
              <a:rPr lang="es-ES" sz="1200" dirty="0">
                <a:solidFill>
                  <a:srgbClr val="1A3B47"/>
                </a:solidFill>
                <a:latin typeface="Calibri" charset="0"/>
                <a:ea typeface="Calibri" charset="0"/>
                <a:cs typeface="Calibri" charset="0"/>
              </a:rPr>
              <a:t> pone a disposición de cada cliente un gestor personal con experiencia contrastada en la gestión de contratos de suministro de gas y electricidad y un amplio conocimiento de la legislación, que realiza el seguimiento constante de la evolución de los mercados y del estado del </a:t>
            </a:r>
            <a:r>
              <a:rPr lang="es-ES" sz="1200" i="1" dirty="0">
                <a:solidFill>
                  <a:srgbClr val="1A3B47"/>
                </a:solidFill>
                <a:latin typeface="Calibri" charset="0"/>
                <a:ea typeface="Calibri" charset="0"/>
                <a:cs typeface="Calibri" charset="0"/>
              </a:rPr>
              <a:t>portfolio</a:t>
            </a:r>
            <a:r>
              <a:rPr lang="es-ES" sz="1200" dirty="0">
                <a:solidFill>
                  <a:srgbClr val="1A3B47"/>
                </a:solidFill>
                <a:latin typeface="Calibri" charset="0"/>
                <a:ea typeface="Calibri" charset="0"/>
                <a:cs typeface="Calibri" charset="0"/>
              </a:rPr>
              <a:t> de contratos de energía del cliente. Basándose en este seguimiento, </a:t>
            </a:r>
            <a:r>
              <a:rPr lang="es-ES" sz="1200" dirty="0" err="1">
                <a:solidFill>
                  <a:srgbClr val="1A3B47"/>
                </a:solidFill>
                <a:latin typeface="Calibri" charset="0"/>
                <a:ea typeface="Calibri" charset="0"/>
                <a:cs typeface="Calibri" charset="0"/>
              </a:rPr>
              <a:t>Northlais</a:t>
            </a:r>
            <a:r>
              <a:rPr lang="es-ES" sz="1200" dirty="0">
                <a:solidFill>
                  <a:srgbClr val="1A3B47"/>
                </a:solidFill>
                <a:latin typeface="Calibri" charset="0"/>
                <a:ea typeface="Calibri" charset="0"/>
                <a:cs typeface="Calibri" charset="0"/>
              </a:rPr>
              <a:t> propone a sus clientes recomendaciones de acciones de compra-venta en los mercados.</a:t>
            </a:r>
          </a:p>
          <a:p>
            <a:pPr>
              <a:spcBef>
                <a:spcPts val="601"/>
              </a:spcBef>
              <a:buClr>
                <a:srgbClr val="4C607E"/>
              </a:buClr>
              <a:defRPr/>
            </a:pPr>
            <a:r>
              <a:rPr lang="es-ES" sz="1200" dirty="0">
                <a:solidFill>
                  <a:srgbClr val="1A3B47"/>
                </a:solidFill>
                <a:latin typeface="Calibri" charset="0"/>
                <a:ea typeface="Calibri" charset="0"/>
                <a:cs typeface="Calibri" charset="0"/>
              </a:rPr>
              <a:t>Adicionalmente, </a:t>
            </a:r>
            <a:r>
              <a:rPr lang="es-ES" sz="1200" dirty="0" err="1">
                <a:solidFill>
                  <a:srgbClr val="1A3B47"/>
                </a:solidFill>
                <a:latin typeface="Calibri" charset="0"/>
                <a:ea typeface="Calibri" charset="0"/>
                <a:cs typeface="Calibri" charset="0"/>
              </a:rPr>
              <a:t>Northlais</a:t>
            </a:r>
            <a:r>
              <a:rPr lang="es-ES" sz="1200" dirty="0">
                <a:solidFill>
                  <a:srgbClr val="1A3B47"/>
                </a:solidFill>
                <a:latin typeface="Calibri" charset="0"/>
                <a:ea typeface="Calibri" charset="0"/>
                <a:cs typeface="Calibri" charset="0"/>
              </a:rPr>
              <a:t> proporciona informes semanales de análisis de mercados e informes mensuales con la posición del portfolio de contratos energéticos del cliente que permiten comparar la posición real de los precios y consumos con el presupuesto máximo establecido y los consumos previstos.</a:t>
            </a:r>
            <a:endParaRPr lang="es-ES" sz="900" kern="0" dirty="0">
              <a:solidFill>
                <a:srgbClr val="1A3B47"/>
              </a:solidFill>
              <a:latin typeface="Calibri" charset="0"/>
              <a:ea typeface="Calibri" charset="0"/>
              <a:cs typeface="Calibri" charset="0"/>
            </a:endParaRPr>
          </a:p>
        </p:txBody>
      </p:sp>
      <p:sp>
        <p:nvSpPr>
          <p:cNvPr id="22" name="21 CuadroTexto"/>
          <p:cNvSpPr txBox="1"/>
          <p:nvPr/>
        </p:nvSpPr>
        <p:spPr>
          <a:xfrm>
            <a:off x="335362" y="2185247"/>
            <a:ext cx="2784308" cy="379656"/>
          </a:xfrm>
          <a:prstGeom prst="rect">
            <a:avLst/>
          </a:prstGeom>
          <a:noFill/>
          <a:ln>
            <a:noFill/>
          </a:ln>
        </p:spPr>
        <p:txBody>
          <a:bodyPr wrap="square" rtlCol="0">
            <a:spAutoFit/>
          </a:bodyPr>
          <a:lstStyle/>
          <a:p>
            <a:pPr defTabSz="914388">
              <a:defRPr/>
            </a:pPr>
            <a:r>
              <a:rPr lang="es-ES" sz="1867" dirty="0">
                <a:solidFill>
                  <a:srgbClr val="778BB4"/>
                </a:solidFill>
                <a:latin typeface="Calibri" charset="0"/>
                <a:ea typeface="Calibri" charset="0"/>
                <a:cs typeface="Calibri" charset="0"/>
              </a:rPr>
              <a:t>Descripción</a:t>
            </a:r>
          </a:p>
        </p:txBody>
      </p:sp>
      <p:sp>
        <p:nvSpPr>
          <p:cNvPr id="23" name="Título 1">
            <a:extLst>
              <a:ext uri="{FF2B5EF4-FFF2-40B4-BE49-F238E27FC236}">
                <a16:creationId xmlns:a16="http://schemas.microsoft.com/office/drawing/2014/main" id="{E081C144-4A07-4B14-B854-1DB91CF3F3E6}"/>
              </a:ext>
            </a:extLst>
          </p:cNvPr>
          <p:cNvSpPr txBox="1">
            <a:spLocks/>
          </p:cNvSpPr>
          <p:nvPr/>
        </p:nvSpPr>
        <p:spPr>
          <a:xfrm>
            <a:off x="4685826" y="2924945"/>
            <a:ext cx="3930459" cy="1514172"/>
          </a:xfrm>
          <a:prstGeom prst="rect">
            <a:avLst/>
          </a:prstGeom>
        </p:spPr>
        <p:txBody>
          <a:bodyPr vert="horz" lIns="77916" tIns="38958" rIns="77916" bIns="38958" rtlCol="0" anchor="t">
            <a:noAutofit/>
          </a:bodyPr>
          <a:lstStyle>
            <a:defPPr>
              <a:defRPr lang="es-ES"/>
            </a:defPPr>
            <a:lvl1pPr marL="285750" indent="-285750">
              <a:spcBef>
                <a:spcPct val="0"/>
              </a:spcBef>
              <a:buFont typeface="Arial" panose="020B0604020202020204" pitchFamily="34" charset="0"/>
              <a:buChar char="•"/>
              <a:defRPr sz="1350" b="0" baseline="0">
                <a:solidFill>
                  <a:schemeClr val="bg1"/>
                </a:solidFill>
                <a:latin typeface="Georgia" pitchFamily="18" charset="0"/>
              </a:defRPr>
            </a:lvl1pPr>
          </a:lstStyle>
          <a:p>
            <a:pPr marL="0" indent="0">
              <a:spcBef>
                <a:spcPts val="1200"/>
              </a:spcBef>
              <a:spcAft>
                <a:spcPts val="601"/>
              </a:spcAft>
              <a:buNone/>
              <a:defRPr/>
            </a:pPr>
            <a:r>
              <a:rPr lang="es-ES" sz="1200" dirty="0">
                <a:solidFill>
                  <a:srgbClr val="1A3B47"/>
                </a:solidFill>
                <a:latin typeface="Calibri" charset="0"/>
                <a:ea typeface="Calibri" charset="0"/>
                <a:cs typeface="Calibri" charset="0"/>
              </a:rPr>
              <a:t>Optimizar el €/</a:t>
            </a:r>
            <a:r>
              <a:rPr lang="es-ES" sz="1200" dirty="0" err="1">
                <a:solidFill>
                  <a:srgbClr val="1A3B47"/>
                </a:solidFill>
                <a:latin typeface="Calibri" charset="0"/>
                <a:ea typeface="Calibri" charset="0"/>
                <a:cs typeface="Calibri" charset="0"/>
              </a:rPr>
              <a:t>MWh</a:t>
            </a:r>
            <a:r>
              <a:rPr lang="es-ES" sz="1200" dirty="0">
                <a:solidFill>
                  <a:srgbClr val="1A3B47"/>
                </a:solidFill>
                <a:latin typeface="Calibri" charset="0"/>
                <a:ea typeface="Calibri" charset="0"/>
                <a:cs typeface="Calibri" charset="0"/>
              </a:rPr>
              <a:t> al que el cliente pagará su energía es el principal objetivo de </a:t>
            </a:r>
            <a:r>
              <a:rPr lang="es-ES" sz="1200" dirty="0" err="1">
                <a:solidFill>
                  <a:srgbClr val="1A3B47"/>
                </a:solidFill>
                <a:latin typeface="Calibri" charset="0"/>
                <a:ea typeface="Calibri" charset="0"/>
                <a:cs typeface="Calibri" charset="0"/>
              </a:rPr>
              <a:t>Northlais</a:t>
            </a:r>
            <a:r>
              <a:rPr lang="es-ES" sz="1200" b="1" dirty="0">
                <a:solidFill>
                  <a:srgbClr val="1A3B47"/>
                </a:solidFill>
                <a:latin typeface="Calibri" charset="0"/>
                <a:ea typeface="Calibri" charset="0"/>
                <a:cs typeface="Calibri" charset="0"/>
              </a:rPr>
              <a:t>. La protección del presupuesto energético a medio plazo y la captura de oportunidades a  corto son sus dos principales pilares </a:t>
            </a:r>
            <a:r>
              <a:rPr lang="es-ES" sz="1200" dirty="0">
                <a:solidFill>
                  <a:srgbClr val="1A3B47"/>
                </a:solidFill>
                <a:latin typeface="Calibri" charset="0"/>
                <a:ea typeface="Calibri" charset="0"/>
                <a:cs typeface="Calibri" charset="0"/>
              </a:rPr>
              <a:t>de funcionamiento.</a:t>
            </a:r>
          </a:p>
          <a:p>
            <a:pPr marL="0" indent="0">
              <a:spcBef>
                <a:spcPts val="1200"/>
              </a:spcBef>
              <a:spcAft>
                <a:spcPts val="601"/>
              </a:spcAft>
              <a:buNone/>
              <a:defRPr/>
            </a:pPr>
            <a:r>
              <a:rPr lang="es-ES" sz="1200" dirty="0">
                <a:solidFill>
                  <a:srgbClr val="1A3B47"/>
                </a:solidFill>
                <a:latin typeface="Calibri" charset="0"/>
                <a:ea typeface="Calibri" charset="0"/>
                <a:cs typeface="Calibri" charset="0"/>
              </a:rPr>
              <a:t>Además, </a:t>
            </a:r>
            <a:r>
              <a:rPr lang="es-ES" sz="1200" dirty="0" err="1">
                <a:solidFill>
                  <a:srgbClr val="1A3B47"/>
                </a:solidFill>
                <a:latin typeface="Calibri" charset="0"/>
                <a:ea typeface="Calibri" charset="0"/>
                <a:cs typeface="Calibri" charset="0"/>
              </a:rPr>
              <a:t>Northlais</a:t>
            </a:r>
            <a:r>
              <a:rPr lang="es-ES" sz="1200" dirty="0">
                <a:solidFill>
                  <a:srgbClr val="1A3B47"/>
                </a:solidFill>
                <a:latin typeface="Calibri" charset="0"/>
                <a:ea typeface="Calibri" charset="0"/>
                <a:cs typeface="Calibri" charset="0"/>
              </a:rPr>
              <a:t> tiene como objetivos verificar el cumplimiento de los contratos, gestionar de forma efectiva el riesgo del coste de la energía en las carteras variables asesorando sobre los mejores momentos de cierres de posiciones que garanticen la consecución de los objetivos estratégicos definidos.</a:t>
            </a:r>
          </a:p>
        </p:txBody>
      </p:sp>
    </p:spTree>
    <p:extLst>
      <p:ext uri="{BB962C8B-B14F-4D97-AF65-F5344CB8AC3E}">
        <p14:creationId xmlns:p14="http://schemas.microsoft.com/office/powerpoint/2010/main" val="238943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o 47">
            <a:extLst>
              <a:ext uri="{FF2B5EF4-FFF2-40B4-BE49-F238E27FC236}">
                <a16:creationId xmlns:a16="http://schemas.microsoft.com/office/drawing/2014/main" id="{052FC4CD-9451-490C-B715-F1BF9473950C}"/>
              </a:ext>
            </a:extLst>
          </p:cNvPr>
          <p:cNvGrpSpPr/>
          <p:nvPr/>
        </p:nvGrpSpPr>
        <p:grpSpPr>
          <a:xfrm>
            <a:off x="788208" y="1787791"/>
            <a:ext cx="3521136" cy="2417780"/>
            <a:chOff x="6523806" y="1256876"/>
            <a:chExt cx="5188643" cy="3790414"/>
          </a:xfrm>
        </p:grpSpPr>
        <p:grpSp>
          <p:nvGrpSpPr>
            <p:cNvPr id="49" name="Agrupar 2">
              <a:extLst>
                <a:ext uri="{FF2B5EF4-FFF2-40B4-BE49-F238E27FC236}">
                  <a16:creationId xmlns:a16="http://schemas.microsoft.com/office/drawing/2014/main" id="{C1729841-EC8A-4C9E-B396-8E40B07339E5}"/>
                </a:ext>
              </a:extLst>
            </p:cNvPr>
            <p:cNvGrpSpPr/>
            <p:nvPr/>
          </p:nvGrpSpPr>
          <p:grpSpPr>
            <a:xfrm>
              <a:off x="7563738" y="1256876"/>
              <a:ext cx="4148711" cy="2185408"/>
              <a:chOff x="5692964" y="1580433"/>
              <a:chExt cx="2672082" cy="1407568"/>
            </a:xfrm>
            <a:solidFill>
              <a:schemeClr val="bg1"/>
            </a:solidFill>
          </p:grpSpPr>
          <p:sp>
            <p:nvSpPr>
              <p:cNvPr id="56" name="Elipse 55">
                <a:extLst>
                  <a:ext uri="{FF2B5EF4-FFF2-40B4-BE49-F238E27FC236}">
                    <a16:creationId xmlns:a16="http://schemas.microsoft.com/office/drawing/2014/main" id="{7F3CCD86-5776-43E0-B028-44CFFEE15B1E}"/>
                  </a:ext>
                </a:extLst>
              </p:cNvPr>
              <p:cNvSpPr/>
              <p:nvPr/>
            </p:nvSpPr>
            <p:spPr>
              <a:xfrm>
                <a:off x="5692964" y="1580433"/>
                <a:ext cx="1385168" cy="1385168"/>
              </a:xfrm>
              <a:prstGeom prst="ellipse">
                <a:avLst/>
              </a:prstGeom>
              <a:noFill/>
              <a:ln w="25400">
                <a:solidFill>
                  <a:srgbClr val="1C3F8B"/>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n-GB" sz="1200" dirty="0">
                  <a:solidFill>
                    <a:schemeClr val="tx1"/>
                  </a:solidFill>
                  <a:latin typeface="Calibri" charset="0"/>
                  <a:ea typeface="Calibri" charset="0"/>
                  <a:cs typeface="Calibri" charset="0"/>
                </a:endParaRPr>
              </a:p>
            </p:txBody>
          </p:sp>
          <p:sp>
            <p:nvSpPr>
              <p:cNvPr id="57" name="68 Rectángulo">
                <a:extLst>
                  <a:ext uri="{FF2B5EF4-FFF2-40B4-BE49-F238E27FC236}">
                    <a16:creationId xmlns:a16="http://schemas.microsoft.com/office/drawing/2014/main" id="{019C4BB1-1633-4398-830F-960206516423}"/>
                  </a:ext>
                </a:extLst>
              </p:cNvPr>
              <p:cNvSpPr/>
              <p:nvPr/>
            </p:nvSpPr>
            <p:spPr bwMode="gray">
              <a:xfrm>
                <a:off x="5857960" y="2018391"/>
                <a:ext cx="1085934" cy="481840"/>
              </a:xfrm>
              <a:prstGeom prst="rect">
                <a:avLst/>
              </a:prstGeom>
              <a:noFill/>
            </p:spPr>
            <p:txBody>
              <a:bodyPr wrap="square"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defRPr/>
                </a:pPr>
                <a:r>
                  <a:rPr lang="en-GB" sz="1200" kern="0" dirty="0" err="1">
                    <a:latin typeface="Calibri" charset="0"/>
                    <a:ea typeface="Calibri" charset="0"/>
                    <a:cs typeface="Calibri" charset="0"/>
                  </a:rPr>
                  <a:t>Análisis</a:t>
                </a:r>
                <a:r>
                  <a:rPr lang="en-GB" sz="1200" kern="0" dirty="0">
                    <a:latin typeface="Calibri" charset="0"/>
                    <a:ea typeface="Calibri" charset="0"/>
                    <a:cs typeface="Calibri" charset="0"/>
                  </a:rPr>
                  <a:t> </a:t>
                </a:r>
                <a:r>
                  <a:rPr lang="en-GB" sz="1200" kern="0" dirty="0" err="1">
                    <a:latin typeface="Calibri" charset="0"/>
                    <a:ea typeface="Calibri" charset="0"/>
                    <a:cs typeface="Calibri" charset="0"/>
                  </a:rPr>
                  <a:t>continuado</a:t>
                </a:r>
                <a:r>
                  <a:rPr lang="en-GB" sz="1200" kern="0" dirty="0">
                    <a:latin typeface="Calibri" charset="0"/>
                    <a:ea typeface="Calibri" charset="0"/>
                    <a:cs typeface="Calibri" charset="0"/>
                  </a:rPr>
                  <a:t> de los mercados</a:t>
                </a:r>
              </a:p>
            </p:txBody>
          </p:sp>
          <p:sp>
            <p:nvSpPr>
              <p:cNvPr id="58" name="Elipse 57">
                <a:extLst>
                  <a:ext uri="{FF2B5EF4-FFF2-40B4-BE49-F238E27FC236}">
                    <a16:creationId xmlns:a16="http://schemas.microsoft.com/office/drawing/2014/main" id="{D085834E-CBF2-467A-B037-3F0DF78BDC43}"/>
                  </a:ext>
                </a:extLst>
              </p:cNvPr>
              <p:cNvSpPr/>
              <p:nvPr/>
            </p:nvSpPr>
            <p:spPr>
              <a:xfrm>
                <a:off x="6979878" y="1602833"/>
                <a:ext cx="1385168" cy="1385168"/>
              </a:xfrm>
              <a:prstGeom prst="ellipse">
                <a:avLst/>
              </a:prstGeom>
              <a:noFill/>
              <a:ln w="25400">
                <a:solidFill>
                  <a:srgbClr val="A0B6D4"/>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n-GB" sz="1200" dirty="0">
                  <a:solidFill>
                    <a:schemeClr val="tx1"/>
                  </a:solidFill>
                  <a:latin typeface="Calibri" charset="0"/>
                  <a:ea typeface="Calibri" charset="0"/>
                  <a:cs typeface="Calibri" charset="0"/>
                </a:endParaRPr>
              </a:p>
            </p:txBody>
          </p:sp>
          <p:sp>
            <p:nvSpPr>
              <p:cNvPr id="59" name="68 Rectángulo">
                <a:extLst>
                  <a:ext uri="{FF2B5EF4-FFF2-40B4-BE49-F238E27FC236}">
                    <a16:creationId xmlns:a16="http://schemas.microsoft.com/office/drawing/2014/main" id="{4B580AAF-15CA-47CE-ABC2-B2AADC35171B}"/>
                  </a:ext>
                </a:extLst>
              </p:cNvPr>
              <p:cNvSpPr/>
              <p:nvPr/>
            </p:nvSpPr>
            <p:spPr bwMode="gray">
              <a:xfrm>
                <a:off x="7145186" y="2054496"/>
                <a:ext cx="1085934" cy="481840"/>
              </a:xfrm>
              <a:prstGeom prst="rect">
                <a:avLst/>
              </a:prstGeom>
              <a:noFill/>
            </p:spPr>
            <p:txBody>
              <a:bodyPr wrap="square"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r>
                  <a:rPr lang="es-ES" sz="1200" kern="0" dirty="0">
                    <a:latin typeface="Calibri" charset="0"/>
                    <a:ea typeface="Calibri" charset="0"/>
                    <a:cs typeface="Calibri" charset="0"/>
                  </a:rPr>
                  <a:t>Modelos predictivos propios</a:t>
                </a:r>
              </a:p>
            </p:txBody>
          </p:sp>
        </p:grpSp>
        <p:grpSp>
          <p:nvGrpSpPr>
            <p:cNvPr id="50" name="Agrupar 3">
              <a:extLst>
                <a:ext uri="{FF2B5EF4-FFF2-40B4-BE49-F238E27FC236}">
                  <a16:creationId xmlns:a16="http://schemas.microsoft.com/office/drawing/2014/main" id="{7514E6E1-72FB-4F82-9232-8AC36FBA82D6}"/>
                </a:ext>
              </a:extLst>
            </p:cNvPr>
            <p:cNvGrpSpPr/>
            <p:nvPr/>
          </p:nvGrpSpPr>
          <p:grpSpPr>
            <a:xfrm>
              <a:off x="6523806" y="2896661"/>
              <a:ext cx="2150631" cy="2150629"/>
              <a:chOff x="5109053" y="2765880"/>
              <a:chExt cx="1385168" cy="1385168"/>
            </a:xfrm>
            <a:solidFill>
              <a:schemeClr val="bg1"/>
            </a:solidFill>
          </p:grpSpPr>
          <p:sp>
            <p:nvSpPr>
              <p:cNvPr id="54" name="Elipse 53">
                <a:extLst>
                  <a:ext uri="{FF2B5EF4-FFF2-40B4-BE49-F238E27FC236}">
                    <a16:creationId xmlns:a16="http://schemas.microsoft.com/office/drawing/2014/main" id="{65595FE4-0E3A-446B-AFEC-748EF85CB218}"/>
                  </a:ext>
                </a:extLst>
              </p:cNvPr>
              <p:cNvSpPr/>
              <p:nvPr/>
            </p:nvSpPr>
            <p:spPr>
              <a:xfrm>
                <a:off x="5109053" y="2765880"/>
                <a:ext cx="1385168" cy="1385168"/>
              </a:xfrm>
              <a:prstGeom prst="ellipse">
                <a:avLst/>
              </a:prstGeom>
              <a:noFill/>
              <a:ln w="25400">
                <a:solidFill>
                  <a:srgbClr val="BCC4E4"/>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n-GB" sz="1200" dirty="0">
                  <a:solidFill>
                    <a:schemeClr val="tx1"/>
                  </a:solidFill>
                  <a:latin typeface="Calibri" charset="0"/>
                  <a:ea typeface="Calibri" charset="0"/>
                  <a:cs typeface="Calibri" charset="0"/>
                </a:endParaRPr>
              </a:p>
            </p:txBody>
          </p:sp>
          <p:sp>
            <p:nvSpPr>
              <p:cNvPr id="55" name="68 Rectángulo">
                <a:extLst>
                  <a:ext uri="{FF2B5EF4-FFF2-40B4-BE49-F238E27FC236}">
                    <a16:creationId xmlns:a16="http://schemas.microsoft.com/office/drawing/2014/main" id="{DA70AEEA-292D-4E6D-89D0-90A2509DE588}"/>
                  </a:ext>
                </a:extLst>
              </p:cNvPr>
              <p:cNvSpPr/>
              <p:nvPr/>
            </p:nvSpPr>
            <p:spPr bwMode="gray">
              <a:xfrm>
                <a:off x="5112895" y="3182438"/>
                <a:ext cx="1369431" cy="540196"/>
              </a:xfrm>
              <a:prstGeom prst="rect">
                <a:avLst/>
              </a:prstGeom>
              <a:noFill/>
            </p:spPr>
            <p:txBody>
              <a:bodyPr wrap="square"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r>
                  <a:rPr lang="es-ES" sz="1200" kern="0" dirty="0">
                    <a:latin typeface="Calibri" charset="0"/>
                    <a:ea typeface="Calibri" charset="0"/>
                    <a:cs typeface="Calibri" charset="0"/>
                  </a:rPr>
                  <a:t>Históricos</a:t>
                </a:r>
              </a:p>
            </p:txBody>
          </p:sp>
        </p:grpSp>
        <p:grpSp>
          <p:nvGrpSpPr>
            <p:cNvPr id="51" name="Agrupar 12">
              <a:extLst>
                <a:ext uri="{FF2B5EF4-FFF2-40B4-BE49-F238E27FC236}">
                  <a16:creationId xmlns:a16="http://schemas.microsoft.com/office/drawing/2014/main" id="{F8CEEA7F-4712-429F-97F4-0460BAC9D5EC}"/>
                </a:ext>
              </a:extLst>
            </p:cNvPr>
            <p:cNvGrpSpPr/>
            <p:nvPr/>
          </p:nvGrpSpPr>
          <p:grpSpPr>
            <a:xfrm>
              <a:off x="8526890" y="2896661"/>
              <a:ext cx="2150631" cy="2150629"/>
              <a:chOff x="6292822" y="2765880"/>
              <a:chExt cx="1385168" cy="1385168"/>
            </a:xfrm>
            <a:solidFill>
              <a:schemeClr val="bg1"/>
            </a:solidFill>
          </p:grpSpPr>
          <p:sp>
            <p:nvSpPr>
              <p:cNvPr id="52" name="Elipse 51">
                <a:extLst>
                  <a:ext uri="{FF2B5EF4-FFF2-40B4-BE49-F238E27FC236}">
                    <a16:creationId xmlns:a16="http://schemas.microsoft.com/office/drawing/2014/main" id="{5F74CDC5-AA96-43C9-BA06-B2D77823B5E6}"/>
                  </a:ext>
                </a:extLst>
              </p:cNvPr>
              <p:cNvSpPr/>
              <p:nvPr/>
            </p:nvSpPr>
            <p:spPr>
              <a:xfrm>
                <a:off x="6292822" y="2765880"/>
                <a:ext cx="1385168" cy="1385168"/>
              </a:xfrm>
              <a:prstGeom prst="ellipse">
                <a:avLst/>
              </a:prstGeom>
              <a:noFill/>
              <a:ln w="25400">
                <a:solidFill>
                  <a:srgbClr val="4D649C"/>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n-GB" sz="1200" dirty="0">
                  <a:solidFill>
                    <a:schemeClr val="tx1"/>
                  </a:solidFill>
                  <a:latin typeface="Calibri" charset="0"/>
                  <a:ea typeface="Calibri" charset="0"/>
                  <a:cs typeface="Calibri" charset="0"/>
                </a:endParaRPr>
              </a:p>
            </p:txBody>
          </p:sp>
          <p:sp>
            <p:nvSpPr>
              <p:cNvPr id="53" name="68 Rectángulo">
                <a:extLst>
                  <a:ext uri="{FF2B5EF4-FFF2-40B4-BE49-F238E27FC236}">
                    <a16:creationId xmlns:a16="http://schemas.microsoft.com/office/drawing/2014/main" id="{30B183D6-E9E7-4AA5-A1BE-C83AE8BA559E}"/>
                  </a:ext>
                </a:extLst>
              </p:cNvPr>
              <p:cNvSpPr/>
              <p:nvPr/>
            </p:nvSpPr>
            <p:spPr bwMode="gray">
              <a:xfrm>
                <a:off x="6376420" y="3354415"/>
                <a:ext cx="1239402" cy="256770"/>
              </a:xfrm>
              <a:prstGeom prst="rect">
                <a:avLst/>
              </a:prstGeom>
              <a:noFill/>
            </p:spPr>
            <p:txBody>
              <a:bodyPr wrap="square" anchor="ctr">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r>
                  <a:rPr lang="es-ES" sz="1200" kern="0" dirty="0">
                    <a:latin typeface="Calibri" charset="0"/>
                    <a:ea typeface="Calibri" charset="0"/>
                    <a:cs typeface="Calibri" charset="0"/>
                  </a:rPr>
                  <a:t>Fundamentales</a:t>
                </a:r>
              </a:p>
            </p:txBody>
          </p:sp>
        </p:grpSp>
      </p:grpSp>
      <p:grpSp>
        <p:nvGrpSpPr>
          <p:cNvPr id="60" name="Grupo 59">
            <a:extLst>
              <a:ext uri="{FF2B5EF4-FFF2-40B4-BE49-F238E27FC236}">
                <a16:creationId xmlns:a16="http://schemas.microsoft.com/office/drawing/2014/main" id="{1A97B744-8E00-4229-BC41-90CE656E1BC9}"/>
              </a:ext>
            </a:extLst>
          </p:cNvPr>
          <p:cNvGrpSpPr/>
          <p:nvPr/>
        </p:nvGrpSpPr>
        <p:grpSpPr>
          <a:xfrm>
            <a:off x="6846786" y="2047962"/>
            <a:ext cx="4670782" cy="2931659"/>
            <a:chOff x="4302733" y="1753029"/>
            <a:chExt cx="5204068" cy="3266380"/>
          </a:xfrm>
        </p:grpSpPr>
        <p:sp>
          <p:nvSpPr>
            <p:cNvPr id="61" name="34 Marcador de texto">
              <a:extLst>
                <a:ext uri="{FF2B5EF4-FFF2-40B4-BE49-F238E27FC236}">
                  <a16:creationId xmlns:a16="http://schemas.microsoft.com/office/drawing/2014/main" id="{A39D339D-C417-4F68-80CF-8B5A227DACCF}"/>
                </a:ext>
              </a:extLst>
            </p:cNvPr>
            <p:cNvSpPr txBox="1"/>
            <p:nvPr/>
          </p:nvSpPr>
          <p:spPr>
            <a:xfrm>
              <a:off x="7213720" y="4176012"/>
              <a:ext cx="1946429" cy="843397"/>
            </a:xfrm>
            <a:prstGeom prst="rect">
              <a:avLst/>
            </a:prstGeom>
            <a:ln>
              <a:noFill/>
            </a:ln>
          </p:spPr>
          <p:txBody>
            <a:bodyPr lIns="0" anchor="t"/>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spcBef>
                  <a:spcPts val="226"/>
                </a:spcBef>
                <a:spcAft>
                  <a:spcPct val="0"/>
                </a:spcAft>
                <a:defRPr b="0" i="0"/>
              </a:pPr>
              <a:r>
                <a:rPr lang="es-ES" sz="1200" b="1" dirty="0">
                  <a:latin typeface="Calibri" charset="0"/>
                  <a:ea typeface="Calibri" charset="0"/>
                  <a:cs typeface="Calibri" charset="0"/>
                </a:rPr>
                <a:t>Técnicas de trading a la gestión de carteras</a:t>
              </a:r>
              <a:endParaRPr lang="x-none" sz="1200" dirty="0">
                <a:latin typeface="Calibri" charset="0"/>
                <a:ea typeface="Calibri" charset="0"/>
                <a:cs typeface="Calibri" charset="0"/>
              </a:endParaRPr>
            </a:p>
          </p:txBody>
        </p:sp>
        <p:grpSp>
          <p:nvGrpSpPr>
            <p:cNvPr id="62" name="Grupo 61">
              <a:extLst>
                <a:ext uri="{FF2B5EF4-FFF2-40B4-BE49-F238E27FC236}">
                  <a16:creationId xmlns:a16="http://schemas.microsoft.com/office/drawing/2014/main" id="{1B8B3FB5-61CA-4FE0-A4E6-ED2604744F8E}"/>
                </a:ext>
              </a:extLst>
            </p:cNvPr>
            <p:cNvGrpSpPr>
              <a:grpSpLocks noChangeAspect="1"/>
            </p:cNvGrpSpPr>
            <p:nvPr/>
          </p:nvGrpSpPr>
          <p:grpSpPr>
            <a:xfrm>
              <a:off x="5347628" y="1811796"/>
              <a:ext cx="2221910" cy="2551163"/>
              <a:chOff x="1141832" y="1434844"/>
              <a:chExt cx="2565112" cy="2945225"/>
            </a:xfrm>
          </p:grpSpPr>
          <p:sp>
            <p:nvSpPr>
              <p:cNvPr id="92" name="Trapecio 91">
                <a:extLst>
                  <a:ext uri="{FF2B5EF4-FFF2-40B4-BE49-F238E27FC236}">
                    <a16:creationId xmlns:a16="http://schemas.microsoft.com/office/drawing/2014/main" id="{835014DB-5C94-4AB9-A093-46D28C06AE02}"/>
                  </a:ext>
                </a:extLst>
              </p:cNvPr>
              <p:cNvSpPr/>
              <p:nvPr/>
            </p:nvSpPr>
            <p:spPr>
              <a:xfrm>
                <a:off x="1459865" y="3439406"/>
                <a:ext cx="2247079" cy="632758"/>
              </a:xfrm>
              <a:prstGeom prst="trapezoid">
                <a:avLst>
                  <a:gd name="adj" fmla="val 57098"/>
                </a:avLst>
              </a:prstGeom>
              <a:solidFill>
                <a:srgbClr val="BCC4E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defTabSz="913826">
                  <a:defRPr/>
                </a:pPr>
                <a:endParaRPr lang="es-ES" sz="2400" dirty="0">
                  <a:solidFill>
                    <a:srgbClr val="FFFFFF"/>
                  </a:solidFill>
                  <a:latin typeface="Calibri" charset="0"/>
                  <a:ea typeface="Calibri" charset="0"/>
                  <a:cs typeface="Calibri" charset="0"/>
                </a:endParaRPr>
              </a:p>
            </p:txBody>
          </p:sp>
          <p:sp>
            <p:nvSpPr>
              <p:cNvPr id="97" name="Trapecio 96">
                <a:extLst>
                  <a:ext uri="{FF2B5EF4-FFF2-40B4-BE49-F238E27FC236}">
                    <a16:creationId xmlns:a16="http://schemas.microsoft.com/office/drawing/2014/main" id="{C61CB513-D0F4-4426-A65C-AB354E976A0B}"/>
                  </a:ext>
                </a:extLst>
              </p:cNvPr>
              <p:cNvSpPr/>
              <p:nvPr/>
            </p:nvSpPr>
            <p:spPr>
              <a:xfrm rot="7200000">
                <a:off x="358711" y="2960882"/>
                <a:ext cx="2202308" cy="636065"/>
              </a:xfrm>
              <a:prstGeom prst="trapezoid">
                <a:avLst>
                  <a:gd name="adj" fmla="val 5748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defTabSz="913826">
                  <a:defRPr/>
                </a:pPr>
                <a:endParaRPr lang="es-ES" sz="2400" dirty="0">
                  <a:solidFill>
                    <a:srgbClr val="FFFFFF"/>
                  </a:solidFill>
                  <a:latin typeface="Calibri" charset="0"/>
                  <a:ea typeface="Calibri" charset="0"/>
                  <a:cs typeface="Calibri" charset="0"/>
                </a:endParaRPr>
              </a:p>
            </p:txBody>
          </p:sp>
          <p:sp>
            <p:nvSpPr>
              <p:cNvPr id="98" name="Trapecio 97">
                <a:extLst>
                  <a:ext uri="{FF2B5EF4-FFF2-40B4-BE49-F238E27FC236}">
                    <a16:creationId xmlns:a16="http://schemas.microsoft.com/office/drawing/2014/main" id="{62351F19-9214-4BFF-9872-C3360C786468}"/>
                  </a:ext>
                </a:extLst>
              </p:cNvPr>
              <p:cNvSpPr/>
              <p:nvPr/>
            </p:nvSpPr>
            <p:spPr>
              <a:xfrm rot="14400000">
                <a:off x="1330199" y="2234308"/>
                <a:ext cx="2247079" cy="648152"/>
              </a:xfrm>
              <a:prstGeom prst="trapezoid">
                <a:avLst>
                  <a:gd name="adj" fmla="val 57098"/>
                </a:avLst>
              </a:prstGeom>
              <a:solidFill>
                <a:schemeClr val="accent3">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defTabSz="913826">
                  <a:defRPr/>
                </a:pPr>
                <a:endParaRPr lang="es-ES" sz="2400" dirty="0">
                  <a:solidFill>
                    <a:srgbClr val="FFFFFF"/>
                  </a:solidFill>
                  <a:latin typeface="Calibri" charset="0"/>
                  <a:ea typeface="Calibri" charset="0"/>
                  <a:cs typeface="Calibri" charset="0"/>
                </a:endParaRPr>
              </a:p>
            </p:txBody>
          </p:sp>
          <p:sp>
            <p:nvSpPr>
              <p:cNvPr id="99" name="Forma libre 21">
                <a:extLst>
                  <a:ext uri="{FF2B5EF4-FFF2-40B4-BE49-F238E27FC236}">
                    <a16:creationId xmlns:a16="http://schemas.microsoft.com/office/drawing/2014/main" id="{93F0C457-2F0A-4127-953B-796B6141EDAB}"/>
                  </a:ext>
                </a:extLst>
              </p:cNvPr>
              <p:cNvSpPr/>
              <p:nvPr/>
            </p:nvSpPr>
            <p:spPr>
              <a:xfrm>
                <a:off x="2189815" y="1503733"/>
                <a:ext cx="504000" cy="145786"/>
              </a:xfrm>
              <a:custGeom>
                <a:avLst/>
                <a:gdLst>
                  <a:gd name="connsiteX0" fmla="*/ 0 w 676656"/>
                  <a:gd name="connsiteY0" fmla="*/ 502920 h 502920"/>
                  <a:gd name="connsiteX1" fmla="*/ 0 w 676656"/>
                  <a:gd name="connsiteY1" fmla="*/ 0 h 502920"/>
                  <a:gd name="connsiteX2" fmla="*/ 676656 w 676656"/>
                  <a:gd name="connsiteY2" fmla="*/ 0 h 502920"/>
                </a:gdLst>
                <a:ahLst/>
                <a:cxnLst>
                  <a:cxn ang="0">
                    <a:pos x="connsiteX0" y="connsiteY0"/>
                  </a:cxn>
                  <a:cxn ang="0">
                    <a:pos x="connsiteX1" y="connsiteY1"/>
                  </a:cxn>
                  <a:cxn ang="0">
                    <a:pos x="connsiteX2" y="connsiteY2"/>
                  </a:cxn>
                </a:cxnLst>
                <a:rect l="l" t="t" r="r" b="b"/>
                <a:pathLst>
                  <a:path w="676656" h="502920">
                    <a:moveTo>
                      <a:pt x="0" y="502920"/>
                    </a:moveTo>
                    <a:lnTo>
                      <a:pt x="0" y="0"/>
                    </a:lnTo>
                    <a:lnTo>
                      <a:pt x="676656" y="0"/>
                    </a:lnTo>
                  </a:path>
                </a:pathLst>
              </a:custGeom>
              <a:noFill/>
              <a:ln w="12700" cap="flat" algn="ctr">
                <a:solidFill>
                  <a:schemeClr val="bg2">
                    <a:lumMod val="50000"/>
                  </a:schemeClr>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defRPr b="0" i="0"/>
                </a:pPr>
                <a:endParaRPr lang="es-ES" sz="1051">
                  <a:latin typeface="Calibri" charset="0"/>
                  <a:ea typeface="Calibri" charset="0"/>
                  <a:cs typeface="Calibri" charset="0"/>
                </a:endParaRPr>
              </a:p>
            </p:txBody>
          </p:sp>
        </p:grpSp>
        <p:sp>
          <p:nvSpPr>
            <p:cNvPr id="70" name="34 Marcador de texto">
              <a:extLst>
                <a:ext uri="{FF2B5EF4-FFF2-40B4-BE49-F238E27FC236}">
                  <a16:creationId xmlns:a16="http://schemas.microsoft.com/office/drawing/2014/main" id="{5356605C-CA5E-4743-AFEC-F11491461FF2}"/>
                </a:ext>
              </a:extLst>
            </p:cNvPr>
            <p:cNvSpPr txBox="1"/>
            <p:nvPr/>
          </p:nvSpPr>
          <p:spPr>
            <a:xfrm>
              <a:off x="6921391" y="1753029"/>
              <a:ext cx="2585410" cy="843397"/>
            </a:xfrm>
            <a:prstGeom prst="rect">
              <a:avLst/>
            </a:prstGeom>
            <a:ln>
              <a:noFill/>
            </a:ln>
          </p:spPr>
          <p:txBody>
            <a:bodyPr lIns="0" anchor="t"/>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spcBef>
                  <a:spcPts val="226"/>
                </a:spcBef>
                <a:spcAft>
                  <a:spcPct val="0"/>
                </a:spcAft>
                <a:defRPr b="0" i="0"/>
              </a:pPr>
              <a:r>
                <a:rPr lang="es-ES" sz="1200" b="1" dirty="0">
                  <a:latin typeface="Calibri" charset="0"/>
                  <a:ea typeface="Calibri" charset="0"/>
                  <a:cs typeface="Calibri" charset="0"/>
                </a:rPr>
                <a:t>Seguimiento de mercados, legislación, variables macroeconómicas, oferta</a:t>
              </a:r>
              <a:endParaRPr lang="x-none" sz="1200" dirty="0">
                <a:latin typeface="Calibri" charset="0"/>
                <a:ea typeface="Calibri" charset="0"/>
                <a:cs typeface="Calibri" charset="0"/>
              </a:endParaRPr>
            </a:p>
          </p:txBody>
        </p:sp>
        <p:sp>
          <p:nvSpPr>
            <p:cNvPr id="73" name="34 Marcador de texto">
              <a:extLst>
                <a:ext uri="{FF2B5EF4-FFF2-40B4-BE49-F238E27FC236}">
                  <a16:creationId xmlns:a16="http://schemas.microsoft.com/office/drawing/2014/main" id="{780A0CBE-4634-491F-83CB-5FF8C9D49E2F}"/>
                </a:ext>
              </a:extLst>
            </p:cNvPr>
            <p:cNvSpPr txBox="1"/>
            <p:nvPr/>
          </p:nvSpPr>
          <p:spPr>
            <a:xfrm>
              <a:off x="4302733" y="4176012"/>
              <a:ext cx="1593742" cy="565200"/>
            </a:xfrm>
            <a:prstGeom prst="rect">
              <a:avLst/>
            </a:prstGeom>
            <a:ln>
              <a:noFill/>
            </a:ln>
          </p:spPr>
          <p:txBody>
            <a:bodyPr lIns="0" anchor="t"/>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spcBef>
                  <a:spcPts val="226"/>
                </a:spcBef>
                <a:spcAft>
                  <a:spcPct val="0"/>
                </a:spcAft>
                <a:defRPr b="0" i="0"/>
              </a:pPr>
              <a:r>
                <a:rPr lang="es-ES" sz="1200" b="1" dirty="0">
                  <a:latin typeface="Calibri" charset="0"/>
                  <a:ea typeface="Calibri" charset="0"/>
                  <a:cs typeface="Calibri" charset="0"/>
                </a:rPr>
                <a:t>Ofertas de las comercializadoras</a:t>
              </a:r>
              <a:endParaRPr lang="x-none" sz="1200" b="1" dirty="0">
                <a:latin typeface="Calibri" charset="0"/>
                <a:ea typeface="Calibri" charset="0"/>
                <a:cs typeface="Calibri" charset="0"/>
              </a:endParaRPr>
            </a:p>
          </p:txBody>
        </p:sp>
        <p:sp>
          <p:nvSpPr>
            <p:cNvPr id="76" name="Forma libre 34">
              <a:extLst>
                <a:ext uri="{FF2B5EF4-FFF2-40B4-BE49-F238E27FC236}">
                  <a16:creationId xmlns:a16="http://schemas.microsoft.com/office/drawing/2014/main" id="{052ADC2E-66DC-4AB3-B467-FB280D91091F}"/>
                </a:ext>
              </a:extLst>
            </p:cNvPr>
            <p:cNvSpPr/>
            <p:nvPr/>
          </p:nvSpPr>
          <p:spPr>
            <a:xfrm rot="5400000" flipV="1">
              <a:off x="4773170" y="3769060"/>
              <a:ext cx="218451" cy="432000"/>
            </a:xfrm>
            <a:custGeom>
              <a:avLst/>
              <a:gdLst>
                <a:gd name="connsiteX0" fmla="*/ 0 w 676656"/>
                <a:gd name="connsiteY0" fmla="*/ 502920 h 502920"/>
                <a:gd name="connsiteX1" fmla="*/ 0 w 676656"/>
                <a:gd name="connsiteY1" fmla="*/ 0 h 502920"/>
                <a:gd name="connsiteX2" fmla="*/ 676656 w 676656"/>
                <a:gd name="connsiteY2" fmla="*/ 0 h 502920"/>
              </a:gdLst>
              <a:ahLst/>
              <a:cxnLst>
                <a:cxn ang="0">
                  <a:pos x="connsiteX0" y="connsiteY0"/>
                </a:cxn>
                <a:cxn ang="0">
                  <a:pos x="connsiteX1" y="connsiteY1"/>
                </a:cxn>
                <a:cxn ang="0">
                  <a:pos x="connsiteX2" y="connsiteY2"/>
                </a:cxn>
              </a:cxnLst>
              <a:rect l="l" t="t" r="r" b="b"/>
              <a:pathLst>
                <a:path w="676656" h="502920">
                  <a:moveTo>
                    <a:pt x="0" y="502920"/>
                  </a:moveTo>
                  <a:lnTo>
                    <a:pt x="0" y="0"/>
                  </a:lnTo>
                  <a:lnTo>
                    <a:pt x="676656" y="0"/>
                  </a:lnTo>
                </a:path>
              </a:pathLst>
            </a:custGeom>
            <a:noFill/>
            <a:ln w="12700" cap="flat" algn="ctr">
              <a:solidFill>
                <a:schemeClr val="bg2">
                  <a:lumMod val="50000"/>
                </a:schemeClr>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defRPr b="0" i="0"/>
              </a:pPr>
              <a:endParaRPr lang="es-ES" sz="1051">
                <a:latin typeface="Calibri" charset="0"/>
                <a:ea typeface="Calibri" charset="0"/>
                <a:cs typeface="Calibri" charset="0"/>
              </a:endParaRPr>
            </a:p>
          </p:txBody>
        </p:sp>
        <p:sp>
          <p:nvSpPr>
            <p:cNvPr id="79" name="Forma libre 35">
              <a:extLst>
                <a:ext uri="{FF2B5EF4-FFF2-40B4-BE49-F238E27FC236}">
                  <a16:creationId xmlns:a16="http://schemas.microsoft.com/office/drawing/2014/main" id="{3E262133-078F-4D17-89C4-3711EDB7579B}"/>
                </a:ext>
              </a:extLst>
            </p:cNvPr>
            <p:cNvSpPr/>
            <p:nvPr/>
          </p:nvSpPr>
          <p:spPr>
            <a:xfrm rot="5400000">
              <a:off x="7489897" y="3770453"/>
              <a:ext cx="219600" cy="432000"/>
            </a:xfrm>
            <a:custGeom>
              <a:avLst/>
              <a:gdLst>
                <a:gd name="connsiteX0" fmla="*/ 0 w 676656"/>
                <a:gd name="connsiteY0" fmla="*/ 502920 h 502920"/>
                <a:gd name="connsiteX1" fmla="*/ 0 w 676656"/>
                <a:gd name="connsiteY1" fmla="*/ 0 h 502920"/>
                <a:gd name="connsiteX2" fmla="*/ 676656 w 676656"/>
                <a:gd name="connsiteY2" fmla="*/ 0 h 502920"/>
              </a:gdLst>
              <a:ahLst/>
              <a:cxnLst>
                <a:cxn ang="0">
                  <a:pos x="connsiteX0" y="connsiteY0"/>
                </a:cxn>
                <a:cxn ang="0">
                  <a:pos x="connsiteX1" y="connsiteY1"/>
                </a:cxn>
                <a:cxn ang="0">
                  <a:pos x="connsiteX2" y="connsiteY2"/>
                </a:cxn>
              </a:cxnLst>
              <a:rect l="l" t="t" r="r" b="b"/>
              <a:pathLst>
                <a:path w="676656" h="502920">
                  <a:moveTo>
                    <a:pt x="0" y="502920"/>
                  </a:moveTo>
                  <a:lnTo>
                    <a:pt x="0" y="0"/>
                  </a:lnTo>
                  <a:lnTo>
                    <a:pt x="676656" y="0"/>
                  </a:lnTo>
                </a:path>
              </a:pathLst>
            </a:custGeom>
            <a:noFill/>
            <a:ln w="12700" cap="flat" algn="ctr">
              <a:solidFill>
                <a:schemeClr val="bg2">
                  <a:lumMod val="50000"/>
                </a:schemeClr>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defRPr b="0" i="0"/>
              </a:pPr>
              <a:endParaRPr lang="es-ES" sz="1051">
                <a:latin typeface="Calibri" charset="0"/>
                <a:ea typeface="Calibri" charset="0"/>
                <a:cs typeface="Calibri" charset="0"/>
              </a:endParaRPr>
            </a:p>
          </p:txBody>
        </p:sp>
        <p:pic>
          <p:nvPicPr>
            <p:cNvPr id="82" name="Imagen 81">
              <a:extLst>
                <a:ext uri="{FF2B5EF4-FFF2-40B4-BE49-F238E27FC236}">
                  <a16:creationId xmlns:a16="http://schemas.microsoft.com/office/drawing/2014/main" id="{FA5E3CF8-712B-43F7-99DC-E1A93B4D6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755" y="3494267"/>
              <a:ext cx="584906" cy="684276"/>
            </a:xfrm>
            <a:prstGeom prst="rect">
              <a:avLst/>
            </a:prstGeom>
          </p:spPr>
        </p:pic>
        <p:pic>
          <p:nvPicPr>
            <p:cNvPr id="85" name="Imagen 84">
              <a:extLst>
                <a:ext uri="{FF2B5EF4-FFF2-40B4-BE49-F238E27FC236}">
                  <a16:creationId xmlns:a16="http://schemas.microsoft.com/office/drawing/2014/main" id="{A4B90FE8-C6BA-4DE8-821B-5E0DFA706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358" y="3548152"/>
              <a:ext cx="487854" cy="570734"/>
            </a:xfrm>
            <a:prstGeom prst="rect">
              <a:avLst/>
            </a:prstGeom>
          </p:spPr>
        </p:pic>
        <p:pic>
          <p:nvPicPr>
            <p:cNvPr id="89" name="Imagen 88">
              <a:extLst>
                <a:ext uri="{FF2B5EF4-FFF2-40B4-BE49-F238E27FC236}">
                  <a16:creationId xmlns:a16="http://schemas.microsoft.com/office/drawing/2014/main" id="{89EAC2CE-45EF-4E27-8D25-077B47F479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3963" y="2065686"/>
              <a:ext cx="526666" cy="616141"/>
            </a:xfrm>
            <a:prstGeom prst="rect">
              <a:avLst/>
            </a:prstGeom>
          </p:spPr>
        </p:pic>
      </p:grpSp>
      <p:grpSp>
        <p:nvGrpSpPr>
          <p:cNvPr id="109" name="Grupo 108">
            <a:extLst>
              <a:ext uri="{FF2B5EF4-FFF2-40B4-BE49-F238E27FC236}">
                <a16:creationId xmlns:a16="http://schemas.microsoft.com/office/drawing/2014/main" id="{5AF0C9B2-9554-4E5B-8ED6-9D45BD8B2321}"/>
              </a:ext>
            </a:extLst>
          </p:cNvPr>
          <p:cNvGrpSpPr/>
          <p:nvPr/>
        </p:nvGrpSpPr>
        <p:grpSpPr>
          <a:xfrm>
            <a:off x="336277" y="673348"/>
            <a:ext cx="11519451" cy="1195537"/>
            <a:chOff x="389848" y="2399595"/>
            <a:chExt cx="6713329" cy="978400"/>
          </a:xfrm>
        </p:grpSpPr>
        <p:grpSp>
          <p:nvGrpSpPr>
            <p:cNvPr id="110" name="Grupo 109">
              <a:extLst>
                <a:ext uri="{FF2B5EF4-FFF2-40B4-BE49-F238E27FC236}">
                  <a16:creationId xmlns:a16="http://schemas.microsoft.com/office/drawing/2014/main" id="{07C0A099-BFA3-416C-845B-DA4E5E1F90AD}"/>
                </a:ext>
              </a:extLst>
            </p:cNvPr>
            <p:cNvGrpSpPr/>
            <p:nvPr/>
          </p:nvGrpSpPr>
          <p:grpSpPr>
            <a:xfrm>
              <a:off x="389848" y="2399595"/>
              <a:ext cx="4391971" cy="741138"/>
              <a:chOff x="389848" y="2399595"/>
              <a:chExt cx="4391971" cy="741138"/>
            </a:xfrm>
          </p:grpSpPr>
          <p:sp>
            <p:nvSpPr>
              <p:cNvPr id="115" name="Forma libre 76">
                <a:extLst>
                  <a:ext uri="{FF2B5EF4-FFF2-40B4-BE49-F238E27FC236}">
                    <a16:creationId xmlns:a16="http://schemas.microsoft.com/office/drawing/2014/main" id="{0DD92AD6-2B17-4FDC-947D-065BE0DFD002}"/>
                  </a:ext>
                </a:extLst>
              </p:cNvPr>
              <p:cNvSpPr/>
              <p:nvPr/>
            </p:nvSpPr>
            <p:spPr>
              <a:xfrm flipV="1">
                <a:off x="1326618" y="2399595"/>
                <a:ext cx="3455201" cy="741138"/>
              </a:xfrm>
              <a:custGeom>
                <a:avLst/>
                <a:gdLst>
                  <a:gd name="connsiteX0" fmla="*/ 178363 w 2588112"/>
                  <a:gd name="connsiteY0" fmla="*/ 555148 h 555148"/>
                  <a:gd name="connsiteX1" fmla="*/ 2588112 w 2588112"/>
                  <a:gd name="connsiteY1" fmla="*/ 555148 h 555148"/>
                  <a:gd name="connsiteX2" fmla="*/ 2409749 w 2588112"/>
                  <a:gd name="connsiteY2" fmla="*/ 0 h 555148"/>
                  <a:gd name="connsiteX3" fmla="*/ 0 w 2588112"/>
                  <a:gd name="connsiteY3" fmla="*/ 0 h 555148"/>
                </a:gdLst>
                <a:ahLst/>
                <a:cxnLst>
                  <a:cxn ang="0">
                    <a:pos x="connsiteX0" y="connsiteY0"/>
                  </a:cxn>
                  <a:cxn ang="0">
                    <a:pos x="connsiteX1" y="connsiteY1"/>
                  </a:cxn>
                  <a:cxn ang="0">
                    <a:pos x="connsiteX2" y="connsiteY2"/>
                  </a:cxn>
                  <a:cxn ang="0">
                    <a:pos x="connsiteX3" y="connsiteY3"/>
                  </a:cxn>
                </a:cxnLst>
                <a:rect l="l" t="t" r="r" b="b"/>
                <a:pathLst>
                  <a:path w="2588112" h="555148">
                    <a:moveTo>
                      <a:pt x="178363" y="555148"/>
                    </a:moveTo>
                    <a:lnTo>
                      <a:pt x="2588112" y="555148"/>
                    </a:lnTo>
                    <a:lnTo>
                      <a:pt x="2409749" y="0"/>
                    </a:lnTo>
                    <a:lnTo>
                      <a:pt x="0" y="0"/>
                    </a:lnTo>
                    <a:close/>
                  </a:path>
                </a:pathLst>
              </a:custGeom>
              <a:solidFill>
                <a:srgbClr val="1C3F8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667" dirty="0">
                  <a:solidFill>
                    <a:schemeClr val="bg1"/>
                  </a:solidFill>
                  <a:latin typeface="Calibri" charset="0"/>
                  <a:ea typeface="Calibri" charset="0"/>
                  <a:cs typeface="Calibri" charset="0"/>
                </a:endParaRPr>
              </a:p>
            </p:txBody>
          </p:sp>
          <p:sp>
            <p:nvSpPr>
              <p:cNvPr id="116" name="Forma libre 69">
                <a:extLst>
                  <a:ext uri="{FF2B5EF4-FFF2-40B4-BE49-F238E27FC236}">
                    <a16:creationId xmlns:a16="http://schemas.microsoft.com/office/drawing/2014/main" id="{D61AB63C-3B28-4DDA-95B9-5EF4F9506AB9}"/>
                  </a:ext>
                </a:extLst>
              </p:cNvPr>
              <p:cNvSpPr/>
              <p:nvPr/>
            </p:nvSpPr>
            <p:spPr>
              <a:xfrm flipV="1">
                <a:off x="389848" y="2399595"/>
                <a:ext cx="3455201" cy="741138"/>
              </a:xfrm>
              <a:custGeom>
                <a:avLst/>
                <a:gdLst>
                  <a:gd name="connsiteX0" fmla="*/ 178363 w 2588112"/>
                  <a:gd name="connsiteY0" fmla="*/ 555148 h 555148"/>
                  <a:gd name="connsiteX1" fmla="*/ 2588112 w 2588112"/>
                  <a:gd name="connsiteY1" fmla="*/ 555148 h 555148"/>
                  <a:gd name="connsiteX2" fmla="*/ 2409749 w 2588112"/>
                  <a:gd name="connsiteY2" fmla="*/ 0 h 555148"/>
                  <a:gd name="connsiteX3" fmla="*/ 0 w 2588112"/>
                  <a:gd name="connsiteY3" fmla="*/ 0 h 555148"/>
                </a:gdLst>
                <a:ahLst/>
                <a:cxnLst>
                  <a:cxn ang="0">
                    <a:pos x="connsiteX0" y="connsiteY0"/>
                  </a:cxn>
                  <a:cxn ang="0">
                    <a:pos x="connsiteX1" y="connsiteY1"/>
                  </a:cxn>
                  <a:cxn ang="0">
                    <a:pos x="connsiteX2" y="connsiteY2"/>
                  </a:cxn>
                  <a:cxn ang="0">
                    <a:pos x="connsiteX3" y="connsiteY3"/>
                  </a:cxn>
                </a:cxnLst>
                <a:rect l="l" t="t" r="r" b="b"/>
                <a:pathLst>
                  <a:path w="2588112" h="555148">
                    <a:moveTo>
                      <a:pt x="178363" y="555148"/>
                    </a:moveTo>
                    <a:lnTo>
                      <a:pt x="2588112" y="555148"/>
                    </a:lnTo>
                    <a:lnTo>
                      <a:pt x="2409749" y="0"/>
                    </a:lnTo>
                    <a:lnTo>
                      <a:pt x="0" y="0"/>
                    </a:lnTo>
                    <a:close/>
                  </a:path>
                </a:pathLst>
              </a:custGeom>
              <a:solidFill>
                <a:srgbClr val="1C3F8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667" dirty="0">
                  <a:solidFill>
                    <a:schemeClr val="bg1"/>
                  </a:solidFill>
                  <a:latin typeface="Calibri" charset="0"/>
                  <a:ea typeface="Calibri" charset="0"/>
                  <a:cs typeface="Calibri" charset="0"/>
                </a:endParaRPr>
              </a:p>
            </p:txBody>
          </p:sp>
          <p:sp>
            <p:nvSpPr>
              <p:cNvPr id="117" name="50 CuadroTexto">
                <a:extLst>
                  <a:ext uri="{FF2B5EF4-FFF2-40B4-BE49-F238E27FC236}">
                    <a16:creationId xmlns:a16="http://schemas.microsoft.com/office/drawing/2014/main" id="{D2B13CEF-03BC-4195-B34D-719932C1F2A8}"/>
                  </a:ext>
                </a:extLst>
              </p:cNvPr>
              <p:cNvSpPr txBox="1"/>
              <p:nvPr/>
            </p:nvSpPr>
            <p:spPr>
              <a:xfrm>
                <a:off x="958725" y="2593745"/>
                <a:ext cx="2317446" cy="352838"/>
              </a:xfrm>
              <a:prstGeom prst="rect">
                <a:avLst/>
              </a:prstGeom>
              <a:solidFill>
                <a:srgbClr val="1C3F8B"/>
              </a:solidFill>
              <a:ln>
                <a:noFill/>
              </a:ln>
            </p:spPr>
            <p:txBody>
              <a:bodyPr vert="horz" wrap="square" lIns="0" tIns="0" rIns="0" bIns="0" rtlCol="0" anchor="ctr">
                <a:sp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r>
                  <a:rPr lang="es-ES" sz="1401" b="1" dirty="0">
                    <a:solidFill>
                      <a:schemeClr val="bg1"/>
                    </a:solidFill>
                    <a:latin typeface="Calibri" charset="0"/>
                    <a:ea typeface="Calibri" charset="0"/>
                    <a:cs typeface="Calibri" charset="0"/>
                  </a:rPr>
                  <a:t>CAPTURA DE OPORTUNIDADES </a:t>
                </a:r>
              </a:p>
              <a:p>
                <a:r>
                  <a:rPr lang="es-ES" sz="1401" b="1" dirty="0">
                    <a:solidFill>
                      <a:schemeClr val="bg1"/>
                    </a:solidFill>
                    <a:latin typeface="Calibri" charset="0"/>
                    <a:ea typeface="Calibri" charset="0"/>
                    <a:cs typeface="Calibri" charset="0"/>
                  </a:rPr>
                  <a:t>en el corto plazo</a:t>
                </a:r>
              </a:p>
            </p:txBody>
          </p:sp>
        </p:grpSp>
        <p:grpSp>
          <p:nvGrpSpPr>
            <p:cNvPr id="111" name="Grupo 110">
              <a:extLst>
                <a:ext uri="{FF2B5EF4-FFF2-40B4-BE49-F238E27FC236}">
                  <a16:creationId xmlns:a16="http://schemas.microsoft.com/office/drawing/2014/main" id="{D58A8899-2C48-44AD-B45C-B664DDA9DD79}"/>
                </a:ext>
              </a:extLst>
            </p:cNvPr>
            <p:cNvGrpSpPr/>
            <p:nvPr/>
          </p:nvGrpSpPr>
          <p:grpSpPr>
            <a:xfrm>
              <a:off x="3079098" y="2636857"/>
              <a:ext cx="4024079" cy="741138"/>
              <a:chOff x="3079098" y="2636857"/>
              <a:chExt cx="4024079" cy="741138"/>
            </a:xfrm>
          </p:grpSpPr>
          <p:sp>
            <p:nvSpPr>
              <p:cNvPr id="112" name="Forma libre 73">
                <a:extLst>
                  <a:ext uri="{FF2B5EF4-FFF2-40B4-BE49-F238E27FC236}">
                    <a16:creationId xmlns:a16="http://schemas.microsoft.com/office/drawing/2014/main" id="{80DCFCA7-DF46-4190-81A3-20FC6CB7179C}"/>
                  </a:ext>
                </a:extLst>
              </p:cNvPr>
              <p:cNvSpPr/>
              <p:nvPr/>
            </p:nvSpPr>
            <p:spPr>
              <a:xfrm flipV="1">
                <a:off x="3647976" y="2636857"/>
                <a:ext cx="3455201" cy="741138"/>
              </a:xfrm>
              <a:custGeom>
                <a:avLst/>
                <a:gdLst>
                  <a:gd name="connsiteX0" fmla="*/ 178363 w 2588112"/>
                  <a:gd name="connsiteY0" fmla="*/ 555148 h 555148"/>
                  <a:gd name="connsiteX1" fmla="*/ 2588112 w 2588112"/>
                  <a:gd name="connsiteY1" fmla="*/ 555148 h 555148"/>
                  <a:gd name="connsiteX2" fmla="*/ 2409749 w 2588112"/>
                  <a:gd name="connsiteY2" fmla="*/ 0 h 555148"/>
                  <a:gd name="connsiteX3" fmla="*/ 0 w 2588112"/>
                  <a:gd name="connsiteY3" fmla="*/ 0 h 555148"/>
                </a:gdLst>
                <a:ahLst/>
                <a:cxnLst>
                  <a:cxn ang="0">
                    <a:pos x="connsiteX0" y="connsiteY0"/>
                  </a:cxn>
                  <a:cxn ang="0">
                    <a:pos x="connsiteX1" y="connsiteY1"/>
                  </a:cxn>
                  <a:cxn ang="0">
                    <a:pos x="connsiteX2" y="connsiteY2"/>
                  </a:cxn>
                  <a:cxn ang="0">
                    <a:pos x="connsiteX3" y="connsiteY3"/>
                  </a:cxn>
                </a:cxnLst>
                <a:rect l="l" t="t" r="r" b="b"/>
                <a:pathLst>
                  <a:path w="2588112" h="555148">
                    <a:moveTo>
                      <a:pt x="178363" y="555148"/>
                    </a:moveTo>
                    <a:lnTo>
                      <a:pt x="2588112" y="555148"/>
                    </a:lnTo>
                    <a:lnTo>
                      <a:pt x="2409749" y="0"/>
                    </a:lnTo>
                    <a:lnTo>
                      <a:pt x="0" y="0"/>
                    </a:lnTo>
                    <a:close/>
                  </a:path>
                </a:pathLst>
              </a:custGeom>
              <a:solidFill>
                <a:srgbClr val="F0C10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667" dirty="0">
                  <a:latin typeface="Calibri" charset="0"/>
                  <a:ea typeface="Calibri" charset="0"/>
                  <a:cs typeface="Calibri" charset="0"/>
                </a:endParaRPr>
              </a:p>
            </p:txBody>
          </p:sp>
          <p:sp>
            <p:nvSpPr>
              <p:cNvPr id="113" name="Forma libre 79">
                <a:extLst>
                  <a:ext uri="{FF2B5EF4-FFF2-40B4-BE49-F238E27FC236}">
                    <a16:creationId xmlns:a16="http://schemas.microsoft.com/office/drawing/2014/main" id="{3EA73BC2-586C-4E54-9323-95734E662134}"/>
                  </a:ext>
                </a:extLst>
              </p:cNvPr>
              <p:cNvSpPr/>
              <p:nvPr/>
            </p:nvSpPr>
            <p:spPr>
              <a:xfrm flipV="1">
                <a:off x="3079098" y="2636857"/>
                <a:ext cx="3455201" cy="741138"/>
              </a:xfrm>
              <a:custGeom>
                <a:avLst/>
                <a:gdLst>
                  <a:gd name="connsiteX0" fmla="*/ 178363 w 2588112"/>
                  <a:gd name="connsiteY0" fmla="*/ 555148 h 555148"/>
                  <a:gd name="connsiteX1" fmla="*/ 2588112 w 2588112"/>
                  <a:gd name="connsiteY1" fmla="*/ 555148 h 555148"/>
                  <a:gd name="connsiteX2" fmla="*/ 2409749 w 2588112"/>
                  <a:gd name="connsiteY2" fmla="*/ 0 h 555148"/>
                  <a:gd name="connsiteX3" fmla="*/ 0 w 2588112"/>
                  <a:gd name="connsiteY3" fmla="*/ 0 h 555148"/>
                </a:gdLst>
                <a:ahLst/>
                <a:cxnLst>
                  <a:cxn ang="0">
                    <a:pos x="connsiteX0" y="connsiteY0"/>
                  </a:cxn>
                  <a:cxn ang="0">
                    <a:pos x="connsiteX1" y="connsiteY1"/>
                  </a:cxn>
                  <a:cxn ang="0">
                    <a:pos x="connsiteX2" y="connsiteY2"/>
                  </a:cxn>
                  <a:cxn ang="0">
                    <a:pos x="connsiteX3" y="connsiteY3"/>
                  </a:cxn>
                </a:cxnLst>
                <a:rect l="l" t="t" r="r" b="b"/>
                <a:pathLst>
                  <a:path w="2588112" h="555148">
                    <a:moveTo>
                      <a:pt x="178363" y="555148"/>
                    </a:moveTo>
                    <a:lnTo>
                      <a:pt x="2588112" y="555148"/>
                    </a:lnTo>
                    <a:lnTo>
                      <a:pt x="2409749" y="0"/>
                    </a:lnTo>
                    <a:lnTo>
                      <a:pt x="0" y="0"/>
                    </a:lnTo>
                    <a:close/>
                  </a:path>
                </a:pathLst>
              </a:custGeom>
              <a:solidFill>
                <a:srgbClr val="F0C10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667" dirty="0">
                  <a:latin typeface="Calibri" charset="0"/>
                  <a:ea typeface="Calibri" charset="0"/>
                  <a:cs typeface="Calibri" charset="0"/>
                </a:endParaRPr>
              </a:p>
            </p:txBody>
          </p:sp>
          <p:sp>
            <p:nvSpPr>
              <p:cNvPr id="114" name="56 CuadroTexto">
                <a:extLst>
                  <a:ext uri="{FF2B5EF4-FFF2-40B4-BE49-F238E27FC236}">
                    <a16:creationId xmlns:a16="http://schemas.microsoft.com/office/drawing/2014/main" id="{F2D12A44-50C6-484C-9E22-132F58F08F31}"/>
                  </a:ext>
                </a:extLst>
              </p:cNvPr>
              <p:cNvSpPr txBox="1"/>
              <p:nvPr/>
            </p:nvSpPr>
            <p:spPr>
              <a:xfrm>
                <a:off x="3935760" y="2831007"/>
                <a:ext cx="2430308" cy="352838"/>
              </a:xfrm>
              <a:prstGeom prst="rect">
                <a:avLst/>
              </a:prstGeom>
              <a:solidFill>
                <a:srgbClr val="F0C100"/>
              </a:solidFill>
              <a:ln>
                <a:noFill/>
              </a:ln>
            </p:spPr>
            <p:txBody>
              <a:bodyPr vert="horz" wrap="square" lIns="0" tIns="0" rIns="0" bIns="0" rtlCol="0" anchor="ctr">
                <a:sp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r>
                  <a:rPr lang="es-ES" sz="1401" b="1" dirty="0">
                    <a:solidFill>
                      <a:schemeClr val="bg1"/>
                    </a:solidFill>
                    <a:latin typeface="Calibri" charset="0"/>
                    <a:ea typeface="Calibri" charset="0"/>
                    <a:cs typeface="Calibri" charset="0"/>
                  </a:rPr>
                  <a:t>GESTIÓN DEL RIESGO</a:t>
                </a:r>
              </a:p>
              <a:p>
                <a:r>
                  <a:rPr lang="es-ES" sz="1401" b="1" dirty="0">
                    <a:solidFill>
                      <a:schemeClr val="bg1"/>
                    </a:solidFill>
                    <a:latin typeface="Calibri" charset="0"/>
                    <a:ea typeface="Calibri" charset="0"/>
                    <a:cs typeface="Calibri" charset="0"/>
                  </a:rPr>
                  <a:t>en el largo plazo</a:t>
                </a:r>
              </a:p>
            </p:txBody>
          </p:sp>
        </p:grpSp>
      </p:grpSp>
      <p:sp>
        <p:nvSpPr>
          <p:cNvPr id="119" name="L-Shape 6">
            <a:extLst>
              <a:ext uri="{FF2B5EF4-FFF2-40B4-BE49-F238E27FC236}">
                <a16:creationId xmlns:a16="http://schemas.microsoft.com/office/drawing/2014/main" id="{2958141F-C68F-4F06-9B08-4B240E49E712}"/>
              </a:ext>
            </a:extLst>
          </p:cNvPr>
          <p:cNvSpPr/>
          <p:nvPr/>
        </p:nvSpPr>
        <p:spPr>
          <a:xfrm flipH="1" flipV="1">
            <a:off x="613392" y="4627017"/>
            <a:ext cx="1224000" cy="45719"/>
          </a:xfrm>
          <a:custGeom>
            <a:avLst/>
            <a:gdLst>
              <a:gd name="connsiteX0" fmla="*/ 0 w 1291772"/>
              <a:gd name="connsiteY0" fmla="*/ 0 h 116114"/>
              <a:gd name="connsiteX1" fmla="*/ 58057 w 1291772"/>
              <a:gd name="connsiteY1" fmla="*/ 0 h 116114"/>
              <a:gd name="connsiteX2" fmla="*/ 58057 w 1291772"/>
              <a:gd name="connsiteY2" fmla="*/ 58057 h 116114"/>
              <a:gd name="connsiteX3" fmla="*/ 1291772 w 1291772"/>
              <a:gd name="connsiteY3" fmla="*/ 58057 h 116114"/>
              <a:gd name="connsiteX4" fmla="*/ 1291772 w 1291772"/>
              <a:gd name="connsiteY4" fmla="*/ 116114 h 116114"/>
              <a:gd name="connsiteX5" fmla="*/ 0 w 1291772"/>
              <a:gd name="connsiteY5" fmla="*/ 116114 h 116114"/>
              <a:gd name="connsiteX6" fmla="*/ 0 w 1291772"/>
              <a:gd name="connsiteY6" fmla="*/ 0 h 116114"/>
              <a:gd name="connsiteX0" fmla="*/ 0 w 1291772"/>
              <a:gd name="connsiteY0" fmla="*/ 0 h 116114"/>
              <a:gd name="connsiteX1" fmla="*/ 58057 w 1291772"/>
              <a:gd name="connsiteY1" fmla="*/ 58057 h 116114"/>
              <a:gd name="connsiteX2" fmla="*/ 1291772 w 1291772"/>
              <a:gd name="connsiteY2" fmla="*/ 58057 h 116114"/>
              <a:gd name="connsiteX3" fmla="*/ 1291772 w 1291772"/>
              <a:gd name="connsiteY3" fmla="*/ 116114 h 116114"/>
              <a:gd name="connsiteX4" fmla="*/ 0 w 1291772"/>
              <a:gd name="connsiteY4" fmla="*/ 116114 h 116114"/>
              <a:gd name="connsiteX5" fmla="*/ 0 w 1291772"/>
              <a:gd name="connsiteY5" fmla="*/ 0 h 116114"/>
              <a:gd name="connsiteX0" fmla="*/ 0 w 1291772"/>
              <a:gd name="connsiteY0" fmla="*/ 58057 h 58057"/>
              <a:gd name="connsiteX1" fmla="*/ 58057 w 1291772"/>
              <a:gd name="connsiteY1" fmla="*/ 0 h 58057"/>
              <a:gd name="connsiteX2" fmla="*/ 1291772 w 1291772"/>
              <a:gd name="connsiteY2" fmla="*/ 0 h 58057"/>
              <a:gd name="connsiteX3" fmla="*/ 1291772 w 1291772"/>
              <a:gd name="connsiteY3" fmla="*/ 58057 h 58057"/>
              <a:gd name="connsiteX4" fmla="*/ 0 w 1291772"/>
              <a:gd name="connsiteY4" fmla="*/ 58057 h 58057"/>
              <a:gd name="connsiteX0" fmla="*/ 12621 w 1304393"/>
              <a:gd name="connsiteY0" fmla="*/ 62475 h 62475"/>
              <a:gd name="connsiteX1" fmla="*/ 0 w 1304393"/>
              <a:gd name="connsiteY1" fmla="*/ 0 h 62475"/>
              <a:gd name="connsiteX2" fmla="*/ 1304393 w 1304393"/>
              <a:gd name="connsiteY2" fmla="*/ 4418 h 62475"/>
              <a:gd name="connsiteX3" fmla="*/ 1304393 w 1304393"/>
              <a:gd name="connsiteY3" fmla="*/ 62475 h 62475"/>
              <a:gd name="connsiteX4" fmla="*/ 12621 w 1304393"/>
              <a:gd name="connsiteY4" fmla="*/ 62475 h 62475"/>
              <a:gd name="connsiteX0" fmla="*/ 0 w 1291772"/>
              <a:gd name="connsiteY0" fmla="*/ 58057 h 58057"/>
              <a:gd name="connsiteX1" fmla="*/ 6429 w 1291772"/>
              <a:gd name="connsiteY1" fmla="*/ 1932 h 58057"/>
              <a:gd name="connsiteX2" fmla="*/ 1291772 w 1291772"/>
              <a:gd name="connsiteY2" fmla="*/ 0 h 58057"/>
              <a:gd name="connsiteX3" fmla="*/ 1291772 w 1291772"/>
              <a:gd name="connsiteY3" fmla="*/ 58057 h 58057"/>
              <a:gd name="connsiteX4" fmla="*/ 0 w 1291772"/>
              <a:gd name="connsiteY4" fmla="*/ 58057 h 58057"/>
              <a:gd name="connsiteX0" fmla="*/ 3096 w 1294868"/>
              <a:gd name="connsiteY0" fmla="*/ 58057 h 58057"/>
              <a:gd name="connsiteX1" fmla="*/ 0 w 1294868"/>
              <a:gd name="connsiteY1" fmla="*/ 1932 h 58057"/>
              <a:gd name="connsiteX2" fmla="*/ 1294868 w 1294868"/>
              <a:gd name="connsiteY2" fmla="*/ 0 h 58057"/>
              <a:gd name="connsiteX3" fmla="*/ 1294868 w 1294868"/>
              <a:gd name="connsiteY3" fmla="*/ 58057 h 58057"/>
              <a:gd name="connsiteX4" fmla="*/ 3096 w 1294868"/>
              <a:gd name="connsiteY4" fmla="*/ 58057 h 58057"/>
              <a:gd name="connsiteX0" fmla="*/ 0 w 1291772"/>
              <a:gd name="connsiteY0" fmla="*/ 59300 h 59300"/>
              <a:gd name="connsiteX1" fmla="*/ 3254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 name="connsiteX0" fmla="*/ 6271 w 1298043"/>
              <a:gd name="connsiteY0" fmla="*/ 58057 h 58057"/>
              <a:gd name="connsiteX1" fmla="*/ 0 w 1298043"/>
              <a:gd name="connsiteY1" fmla="*/ 1932 h 58057"/>
              <a:gd name="connsiteX2" fmla="*/ 1298043 w 1298043"/>
              <a:gd name="connsiteY2" fmla="*/ 0 h 58057"/>
              <a:gd name="connsiteX3" fmla="*/ 1298043 w 1298043"/>
              <a:gd name="connsiteY3" fmla="*/ 58057 h 58057"/>
              <a:gd name="connsiteX4" fmla="*/ 6271 w 1298043"/>
              <a:gd name="connsiteY4" fmla="*/ 58057 h 58057"/>
              <a:gd name="connsiteX0" fmla="*/ 0 w 1291772"/>
              <a:gd name="connsiteY0" fmla="*/ 59300 h 59300"/>
              <a:gd name="connsiteX1" fmla="*/ 79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772" h="59300">
                <a:moveTo>
                  <a:pt x="0" y="59300"/>
                </a:moveTo>
                <a:cubicBezTo>
                  <a:pt x="26" y="39533"/>
                  <a:pt x="53" y="19767"/>
                  <a:pt x="79" y="0"/>
                </a:cubicBezTo>
                <a:lnTo>
                  <a:pt x="1291772" y="1243"/>
                </a:lnTo>
                <a:lnTo>
                  <a:pt x="1291772" y="59300"/>
                </a:lnTo>
                <a:lnTo>
                  <a:pt x="0" y="59300"/>
                </a:lnTo>
                <a:close/>
              </a:path>
            </a:pathLst>
          </a:custGeom>
          <a:solidFill>
            <a:srgbClr val="7D90B8"/>
          </a:solidFill>
          <a:ln>
            <a:solidFill>
              <a:srgbClr val="7D9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id-ID" sz="1351">
              <a:solidFill>
                <a:srgbClr val="639FCB"/>
              </a:solidFill>
              <a:latin typeface="Soho Gothic Pro Light"/>
            </a:endParaRPr>
          </a:p>
        </p:txBody>
      </p:sp>
      <p:sp>
        <p:nvSpPr>
          <p:cNvPr id="120" name="17 CuadroTexto">
            <a:extLst>
              <a:ext uri="{FF2B5EF4-FFF2-40B4-BE49-F238E27FC236}">
                <a16:creationId xmlns:a16="http://schemas.microsoft.com/office/drawing/2014/main" id="{5BAEDD67-1D62-4E46-9E42-EB28803C1D26}"/>
              </a:ext>
            </a:extLst>
          </p:cNvPr>
          <p:cNvSpPr txBox="1"/>
          <p:nvPr/>
        </p:nvSpPr>
        <p:spPr>
          <a:xfrm>
            <a:off x="479378" y="4218204"/>
            <a:ext cx="2784308" cy="379656"/>
          </a:xfrm>
          <a:prstGeom prst="rect">
            <a:avLst/>
          </a:prstGeom>
          <a:noFill/>
          <a:ln>
            <a:noFill/>
          </a:ln>
        </p:spPr>
        <p:txBody>
          <a:bodyPr wrap="square" rtlCol="0">
            <a:spAutoFit/>
          </a:bodyPr>
          <a:lstStyle>
            <a:defPPr>
              <a:defRPr lang="es-ES"/>
            </a:defPPr>
            <a:lvl1pPr marR="0" lvl="0" indent="0" defTabSz="914354" fontAlgn="auto">
              <a:lnSpc>
                <a:spcPct val="100000"/>
              </a:lnSpc>
              <a:spcBef>
                <a:spcPts val="0"/>
              </a:spcBef>
              <a:spcAft>
                <a:spcPts val="0"/>
              </a:spcAft>
              <a:buClrTx/>
              <a:buSzTx/>
              <a:buFontTx/>
              <a:buNone/>
              <a:tabLst/>
              <a:defRPr kumimoji="0" sz="1867" b="0" i="0" u="none" strike="noStrike" cap="none" spc="0" normalizeH="0" baseline="0">
                <a:ln>
                  <a:noFill/>
                </a:ln>
                <a:solidFill>
                  <a:srgbClr val="778BB4"/>
                </a:solidFill>
                <a:effectLst/>
                <a:uLnTx/>
                <a:uFillTx/>
                <a:latin typeface="Playfair Display"/>
              </a:defRPr>
            </a:lvl1pPr>
          </a:lstStyle>
          <a:p>
            <a:r>
              <a:rPr lang="es-ES" dirty="0">
                <a:latin typeface="Calibri" charset="0"/>
                <a:ea typeface="Calibri" charset="0"/>
                <a:cs typeface="Calibri" charset="0"/>
              </a:rPr>
              <a:t>Ventajas</a:t>
            </a:r>
          </a:p>
        </p:txBody>
      </p:sp>
      <p:sp>
        <p:nvSpPr>
          <p:cNvPr id="121" name="Título 1">
            <a:extLst>
              <a:ext uri="{FF2B5EF4-FFF2-40B4-BE49-F238E27FC236}">
                <a16:creationId xmlns:a16="http://schemas.microsoft.com/office/drawing/2014/main" id="{814A4E8B-0722-4250-A7B9-E8D6B9B4E5C6}"/>
              </a:ext>
            </a:extLst>
          </p:cNvPr>
          <p:cNvSpPr txBox="1">
            <a:spLocks/>
          </p:cNvSpPr>
          <p:nvPr/>
        </p:nvSpPr>
        <p:spPr>
          <a:xfrm>
            <a:off x="455806" y="4817700"/>
            <a:ext cx="4560075" cy="1855712"/>
          </a:xfrm>
          <a:prstGeom prst="rect">
            <a:avLst/>
          </a:prstGeom>
        </p:spPr>
        <p:txBody>
          <a:bodyPr vert="horz" lIns="77916" tIns="38958" rIns="77916" bIns="38958" rtlCol="0" anchor="t">
            <a:noAutofit/>
          </a:bodyPr>
          <a:lstStyle>
            <a:defPPr>
              <a:defRPr lang="es-ES"/>
            </a:defPPr>
            <a:lvl1pPr marL="285750" indent="-285750">
              <a:spcBef>
                <a:spcPct val="0"/>
              </a:spcBef>
              <a:buFont typeface="Arial" panose="020B0604020202020204" pitchFamily="34" charset="0"/>
              <a:buChar char="•"/>
              <a:defRPr sz="1350" b="0" baseline="0">
                <a:solidFill>
                  <a:schemeClr val="bg1"/>
                </a:solidFill>
                <a:latin typeface="Georgia" pitchFamily="18" charset="0"/>
              </a:defRPr>
            </a:lvl1pPr>
          </a:lstStyle>
          <a:p>
            <a:pPr marL="171457" indent="-171457">
              <a:spcBef>
                <a:spcPts val="601"/>
              </a:spcBef>
              <a:spcAft>
                <a:spcPts val="601"/>
              </a:spcAft>
              <a:defRPr/>
            </a:pPr>
            <a:r>
              <a:rPr lang="es-ES" sz="1200" b="1" dirty="0">
                <a:solidFill>
                  <a:srgbClr val="1A3B47"/>
                </a:solidFill>
                <a:latin typeface="Calibri" charset="0"/>
                <a:ea typeface="Calibri" charset="0"/>
                <a:cs typeface="Calibri" charset="0"/>
              </a:rPr>
              <a:t>Asesoramiento profesional e independiente </a:t>
            </a:r>
            <a:r>
              <a:rPr lang="es-ES" sz="1200" dirty="0">
                <a:solidFill>
                  <a:srgbClr val="1A3B47"/>
                </a:solidFill>
                <a:latin typeface="Calibri" charset="0"/>
                <a:ea typeface="Calibri" charset="0"/>
                <a:cs typeface="Calibri" charset="0"/>
              </a:rPr>
              <a:t>avalado por el conocimiento adquirido tras años de experiencia.</a:t>
            </a:r>
          </a:p>
          <a:p>
            <a:pPr marL="171457" indent="-171457">
              <a:spcBef>
                <a:spcPts val="601"/>
              </a:spcBef>
              <a:spcAft>
                <a:spcPts val="601"/>
              </a:spcAft>
              <a:defRPr/>
            </a:pPr>
            <a:r>
              <a:rPr lang="es-ES" sz="1200" b="1" dirty="0">
                <a:solidFill>
                  <a:srgbClr val="1A3B47"/>
                </a:solidFill>
                <a:latin typeface="Calibri" charset="0"/>
                <a:ea typeface="Calibri" charset="0"/>
                <a:cs typeface="Calibri" charset="0"/>
              </a:rPr>
              <a:t>Supervisión en tiempo real de las instalaciones de generación </a:t>
            </a:r>
            <a:r>
              <a:rPr lang="es-ES" sz="1200" dirty="0">
                <a:solidFill>
                  <a:srgbClr val="1A3B47"/>
                </a:solidFill>
                <a:latin typeface="Calibri" charset="0"/>
                <a:ea typeface="Calibri" charset="0"/>
                <a:cs typeface="Calibri" charset="0"/>
              </a:rPr>
              <a:t>del sistema eléctrico nacional.</a:t>
            </a:r>
          </a:p>
          <a:p>
            <a:pPr marL="171457" indent="-171457">
              <a:spcBef>
                <a:spcPts val="601"/>
              </a:spcBef>
              <a:spcAft>
                <a:spcPts val="601"/>
              </a:spcAft>
              <a:defRPr/>
            </a:pPr>
            <a:r>
              <a:rPr lang="es-ES" sz="1200" b="1" dirty="0">
                <a:solidFill>
                  <a:srgbClr val="1A3B47"/>
                </a:solidFill>
                <a:latin typeface="Calibri" charset="0"/>
                <a:ea typeface="Calibri" charset="0"/>
                <a:cs typeface="Calibri" charset="0"/>
              </a:rPr>
              <a:t>Operación en tiempo real.</a:t>
            </a:r>
          </a:p>
          <a:p>
            <a:pPr marL="171457" indent="-171457">
              <a:spcBef>
                <a:spcPts val="601"/>
              </a:spcBef>
              <a:spcAft>
                <a:spcPts val="601"/>
              </a:spcAft>
              <a:defRPr/>
            </a:pPr>
            <a:r>
              <a:rPr lang="es-ES" sz="1200" dirty="0">
                <a:solidFill>
                  <a:srgbClr val="1A3B47"/>
                </a:solidFill>
                <a:latin typeface="Calibri" charset="0"/>
                <a:ea typeface="Calibri" charset="0"/>
                <a:cs typeface="Calibri" charset="0"/>
              </a:rPr>
              <a:t>Estimación de precios mediante datos de </a:t>
            </a:r>
            <a:r>
              <a:rPr lang="es-ES" sz="1200" b="1" dirty="0">
                <a:solidFill>
                  <a:srgbClr val="1A3B47"/>
                </a:solidFill>
                <a:latin typeface="Calibri" charset="0"/>
                <a:ea typeface="Calibri" charset="0"/>
                <a:cs typeface="Calibri" charset="0"/>
              </a:rPr>
              <a:t>plataformas privadas y algoritmos propios.</a:t>
            </a:r>
          </a:p>
        </p:txBody>
      </p:sp>
      <p:sp>
        <p:nvSpPr>
          <p:cNvPr id="122" name="Rectángulo 121">
            <a:extLst>
              <a:ext uri="{FF2B5EF4-FFF2-40B4-BE49-F238E27FC236}">
                <a16:creationId xmlns:a16="http://schemas.microsoft.com/office/drawing/2014/main" id="{5619BA58-C805-49B1-BB4A-7EDD6971A165}"/>
              </a:ext>
            </a:extLst>
          </p:cNvPr>
          <p:cNvSpPr/>
          <p:nvPr/>
        </p:nvSpPr>
        <p:spPr>
          <a:xfrm>
            <a:off x="507831" y="4890428"/>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latin typeface="Calibri" charset="0"/>
              <a:ea typeface="Calibri" charset="0"/>
              <a:cs typeface="Calibri" charset="0"/>
            </a:endParaRPr>
          </a:p>
        </p:txBody>
      </p:sp>
      <p:sp>
        <p:nvSpPr>
          <p:cNvPr id="123" name="Rectángulo 122">
            <a:extLst>
              <a:ext uri="{FF2B5EF4-FFF2-40B4-BE49-F238E27FC236}">
                <a16:creationId xmlns:a16="http://schemas.microsoft.com/office/drawing/2014/main" id="{FE9D574A-0AD5-4282-8513-FC4F86FFA248}"/>
              </a:ext>
            </a:extLst>
          </p:cNvPr>
          <p:cNvSpPr/>
          <p:nvPr/>
        </p:nvSpPr>
        <p:spPr>
          <a:xfrm>
            <a:off x="507831" y="5413556"/>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124" name="Rectángulo 123">
            <a:extLst>
              <a:ext uri="{FF2B5EF4-FFF2-40B4-BE49-F238E27FC236}">
                <a16:creationId xmlns:a16="http://schemas.microsoft.com/office/drawing/2014/main" id="{D006049E-1A4B-485E-9669-BB11036D82C9}"/>
              </a:ext>
            </a:extLst>
          </p:cNvPr>
          <p:cNvSpPr/>
          <p:nvPr/>
        </p:nvSpPr>
        <p:spPr>
          <a:xfrm>
            <a:off x="507831" y="5916842"/>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125" name="Rectángulo 124">
            <a:extLst>
              <a:ext uri="{FF2B5EF4-FFF2-40B4-BE49-F238E27FC236}">
                <a16:creationId xmlns:a16="http://schemas.microsoft.com/office/drawing/2014/main" id="{BFD504B0-19FF-4860-85DB-3670B1846AD4}"/>
              </a:ext>
            </a:extLst>
          </p:cNvPr>
          <p:cNvSpPr/>
          <p:nvPr/>
        </p:nvSpPr>
        <p:spPr>
          <a:xfrm>
            <a:off x="507831" y="6278820"/>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128" name="Título 1">
            <a:extLst>
              <a:ext uri="{FF2B5EF4-FFF2-40B4-BE49-F238E27FC236}">
                <a16:creationId xmlns:a16="http://schemas.microsoft.com/office/drawing/2014/main" id="{62AD35A6-6AEB-4D14-A542-E3F4173F5C64}"/>
              </a:ext>
            </a:extLst>
          </p:cNvPr>
          <p:cNvSpPr txBox="1">
            <a:spLocks/>
          </p:cNvSpPr>
          <p:nvPr/>
        </p:nvSpPr>
        <p:spPr>
          <a:xfrm>
            <a:off x="6096003" y="4817700"/>
            <a:ext cx="5472610" cy="1855712"/>
          </a:xfrm>
          <a:prstGeom prst="rect">
            <a:avLst/>
          </a:prstGeom>
        </p:spPr>
        <p:txBody>
          <a:bodyPr vert="horz" lIns="77916" tIns="38958" rIns="77916" bIns="38958" rtlCol="0" anchor="t">
            <a:noAutofit/>
          </a:bodyPr>
          <a:lstStyle>
            <a:defPPr>
              <a:defRPr lang="es-ES"/>
            </a:defPPr>
            <a:lvl1pPr marL="285750" indent="-285750">
              <a:spcBef>
                <a:spcPct val="0"/>
              </a:spcBef>
              <a:buFont typeface="Arial" panose="020B0604020202020204" pitchFamily="34" charset="0"/>
              <a:buChar char="•"/>
              <a:defRPr sz="1350" b="0" baseline="0">
                <a:solidFill>
                  <a:schemeClr val="bg1"/>
                </a:solidFill>
                <a:latin typeface="Georgia" pitchFamily="18" charset="0"/>
              </a:defRPr>
            </a:lvl1pPr>
          </a:lstStyle>
          <a:p>
            <a:pPr marL="171457" indent="-171457">
              <a:spcBef>
                <a:spcPts val="601"/>
              </a:spcBef>
              <a:spcAft>
                <a:spcPts val="601"/>
              </a:spcAft>
              <a:defRPr/>
            </a:pPr>
            <a:r>
              <a:rPr lang="es-ES" sz="1200" b="1" dirty="0">
                <a:solidFill>
                  <a:srgbClr val="1A3B47"/>
                </a:solidFill>
                <a:latin typeface="Calibri" charset="0"/>
                <a:ea typeface="Calibri" charset="0"/>
                <a:cs typeface="Calibri" charset="0"/>
              </a:rPr>
              <a:t>FIXING - Metodología inteligente de cierre de posiciones </a:t>
            </a:r>
            <a:r>
              <a:rPr lang="es-ES" sz="1200" dirty="0">
                <a:solidFill>
                  <a:srgbClr val="1A3B47"/>
                </a:solidFill>
                <a:latin typeface="Calibri" charset="0"/>
                <a:ea typeface="Calibri" charset="0"/>
                <a:cs typeface="Calibri" charset="0"/>
              </a:rPr>
              <a:t>desarrollada por nuestros </a:t>
            </a:r>
            <a:r>
              <a:rPr lang="es-ES" sz="1200" dirty="0" err="1">
                <a:solidFill>
                  <a:srgbClr val="1A3B47"/>
                </a:solidFill>
                <a:latin typeface="Calibri" charset="0"/>
                <a:ea typeface="Calibri" charset="0"/>
                <a:cs typeface="Calibri" charset="0"/>
              </a:rPr>
              <a:t>traders</a:t>
            </a:r>
            <a:r>
              <a:rPr lang="es-ES" sz="1200" dirty="0">
                <a:solidFill>
                  <a:srgbClr val="1A3B47"/>
                </a:solidFill>
                <a:latin typeface="Calibri" charset="0"/>
                <a:ea typeface="Calibri" charset="0"/>
                <a:cs typeface="Calibri" charset="0"/>
              </a:rPr>
              <a:t>, que dota de seguridad y fiabilidad nuestra gestión</a:t>
            </a:r>
            <a:r>
              <a:rPr lang="es-ES" sz="1200" b="1" dirty="0">
                <a:solidFill>
                  <a:srgbClr val="1A3B47"/>
                </a:solidFill>
                <a:latin typeface="Calibri" charset="0"/>
                <a:ea typeface="Calibri" charset="0"/>
                <a:cs typeface="Calibri" charset="0"/>
              </a:rPr>
              <a:t>.</a:t>
            </a:r>
          </a:p>
          <a:p>
            <a:pPr marL="171457" indent="-171457">
              <a:spcBef>
                <a:spcPts val="601"/>
              </a:spcBef>
              <a:spcAft>
                <a:spcPts val="601"/>
              </a:spcAft>
              <a:defRPr/>
            </a:pPr>
            <a:r>
              <a:rPr lang="es-ES" sz="1200" b="1" dirty="0">
                <a:solidFill>
                  <a:srgbClr val="1A3B47"/>
                </a:solidFill>
                <a:latin typeface="Calibri" charset="0"/>
                <a:ea typeface="Calibri" charset="0"/>
                <a:cs typeface="Calibri" charset="0"/>
              </a:rPr>
              <a:t>Conocimiento inmediato sobre los cambios normativos y asesoramiento en su aplicación </a:t>
            </a:r>
            <a:r>
              <a:rPr lang="es-ES" sz="1200" dirty="0">
                <a:solidFill>
                  <a:srgbClr val="1A3B47"/>
                </a:solidFill>
                <a:latin typeface="Calibri" charset="0"/>
                <a:ea typeface="Calibri" charset="0"/>
                <a:cs typeface="Calibri" charset="0"/>
              </a:rPr>
              <a:t>a la compra de energía de nuestros clientes. </a:t>
            </a:r>
          </a:p>
          <a:p>
            <a:pPr marL="171457" indent="-171457">
              <a:spcBef>
                <a:spcPts val="601"/>
              </a:spcBef>
              <a:spcAft>
                <a:spcPts val="601"/>
              </a:spcAft>
              <a:defRPr/>
            </a:pPr>
            <a:r>
              <a:rPr lang="es-ES" sz="1200" b="1" dirty="0">
                <a:solidFill>
                  <a:srgbClr val="1A3B47"/>
                </a:solidFill>
                <a:latin typeface="Calibri" charset="0"/>
                <a:ea typeface="Calibri" charset="0"/>
                <a:cs typeface="Calibri" charset="0"/>
              </a:rPr>
              <a:t>Dilatada experiencia </a:t>
            </a:r>
            <a:r>
              <a:rPr lang="es-ES" sz="1200" dirty="0">
                <a:solidFill>
                  <a:srgbClr val="1A3B47"/>
                </a:solidFill>
                <a:latin typeface="Calibri" charset="0"/>
                <a:ea typeface="Calibri" charset="0"/>
                <a:cs typeface="Calibri" charset="0"/>
              </a:rPr>
              <a:t>en gestión de carteras variables.</a:t>
            </a:r>
          </a:p>
          <a:p>
            <a:pPr marL="171457" indent="-171457">
              <a:spcBef>
                <a:spcPts val="601"/>
              </a:spcBef>
              <a:spcAft>
                <a:spcPts val="601"/>
              </a:spcAft>
              <a:defRPr/>
            </a:pPr>
            <a:r>
              <a:rPr lang="es-ES" sz="1200" b="1" dirty="0">
                <a:solidFill>
                  <a:srgbClr val="1A3B47"/>
                </a:solidFill>
                <a:latin typeface="Calibri" charset="0"/>
                <a:ea typeface="Calibri" charset="0"/>
                <a:cs typeface="Calibri" charset="0"/>
              </a:rPr>
              <a:t>Cero inversiones </a:t>
            </a:r>
            <a:r>
              <a:rPr lang="es-ES" sz="1200" dirty="0">
                <a:solidFill>
                  <a:srgbClr val="1A3B47"/>
                </a:solidFill>
                <a:latin typeface="Calibri" charset="0"/>
                <a:ea typeface="Calibri" charset="0"/>
                <a:cs typeface="Calibri" charset="0"/>
              </a:rPr>
              <a:t>por parte del cliente.</a:t>
            </a:r>
            <a:endParaRPr lang="es-ES" sz="1200" b="1" dirty="0">
              <a:solidFill>
                <a:srgbClr val="1A3B47"/>
              </a:solidFill>
              <a:latin typeface="Calibri" charset="0"/>
              <a:ea typeface="Calibri" charset="0"/>
              <a:cs typeface="Calibri" charset="0"/>
            </a:endParaRPr>
          </a:p>
        </p:txBody>
      </p:sp>
      <p:sp>
        <p:nvSpPr>
          <p:cNvPr id="129" name="Rectángulo 128">
            <a:extLst>
              <a:ext uri="{FF2B5EF4-FFF2-40B4-BE49-F238E27FC236}">
                <a16:creationId xmlns:a16="http://schemas.microsoft.com/office/drawing/2014/main" id="{F0C03151-C786-4AAC-A23B-3DF44B110136}"/>
              </a:ext>
            </a:extLst>
          </p:cNvPr>
          <p:cNvSpPr/>
          <p:nvPr/>
        </p:nvSpPr>
        <p:spPr>
          <a:xfrm>
            <a:off x="6148025" y="4890428"/>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130" name="Rectángulo 129">
            <a:extLst>
              <a:ext uri="{FF2B5EF4-FFF2-40B4-BE49-F238E27FC236}">
                <a16:creationId xmlns:a16="http://schemas.microsoft.com/office/drawing/2014/main" id="{6067D9D2-7DD1-413D-8BB4-18692489E30F}"/>
              </a:ext>
            </a:extLst>
          </p:cNvPr>
          <p:cNvSpPr/>
          <p:nvPr/>
        </p:nvSpPr>
        <p:spPr>
          <a:xfrm>
            <a:off x="6148025" y="5413556"/>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131" name="Rectángulo 130">
            <a:extLst>
              <a:ext uri="{FF2B5EF4-FFF2-40B4-BE49-F238E27FC236}">
                <a16:creationId xmlns:a16="http://schemas.microsoft.com/office/drawing/2014/main" id="{58241849-D2E2-44A8-9929-15F546E6FC80}"/>
              </a:ext>
            </a:extLst>
          </p:cNvPr>
          <p:cNvSpPr/>
          <p:nvPr/>
        </p:nvSpPr>
        <p:spPr>
          <a:xfrm>
            <a:off x="6148025" y="5916842"/>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sp>
        <p:nvSpPr>
          <p:cNvPr id="132" name="Rectángulo 131">
            <a:extLst>
              <a:ext uri="{FF2B5EF4-FFF2-40B4-BE49-F238E27FC236}">
                <a16:creationId xmlns:a16="http://schemas.microsoft.com/office/drawing/2014/main" id="{5AF027ED-DA2B-4260-9292-510990AABB74}"/>
              </a:ext>
            </a:extLst>
          </p:cNvPr>
          <p:cNvSpPr/>
          <p:nvPr/>
        </p:nvSpPr>
        <p:spPr>
          <a:xfrm>
            <a:off x="6148025" y="6278820"/>
            <a:ext cx="108000" cy="108000"/>
          </a:xfrm>
          <a:prstGeom prst="rect">
            <a:avLst/>
          </a:prstGeom>
          <a:solidFill>
            <a:srgbClr val="1B4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s-ES" sz="1401" dirty="0">
              <a:solidFill>
                <a:schemeClr val="tx1"/>
              </a:solidFill>
            </a:endParaRPr>
          </a:p>
        </p:txBody>
      </p:sp>
      <p:pic>
        <p:nvPicPr>
          <p:cNvPr id="7" name="Imagen 6">
            <a:extLst>
              <a:ext uri="{FF2B5EF4-FFF2-40B4-BE49-F238E27FC236}">
                <a16:creationId xmlns:a16="http://schemas.microsoft.com/office/drawing/2014/main" id="{5754E03A-9F58-4320-9623-C5614E7BCEEC}"/>
              </a:ext>
            </a:extLst>
          </p:cNvPr>
          <p:cNvPicPr>
            <a:picLocks noChangeAspect="1"/>
          </p:cNvPicPr>
          <p:nvPr/>
        </p:nvPicPr>
        <p:blipFill rotWithShape="1">
          <a:blip r:embed="rId5"/>
          <a:srcRect l="14499" r="21500"/>
          <a:stretch/>
        </p:blipFill>
        <p:spPr>
          <a:xfrm>
            <a:off x="10881836" y="19675"/>
            <a:ext cx="1271465" cy="907941"/>
          </a:xfrm>
          <a:prstGeom prst="rect">
            <a:avLst/>
          </a:prstGeom>
        </p:spPr>
      </p:pic>
    </p:spTree>
    <p:extLst>
      <p:ext uri="{BB962C8B-B14F-4D97-AF65-F5344CB8AC3E}">
        <p14:creationId xmlns:p14="http://schemas.microsoft.com/office/powerpoint/2010/main" val="630684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54E03A-9F58-4320-9623-C5614E7BCEEC}"/>
              </a:ext>
            </a:extLst>
          </p:cNvPr>
          <p:cNvPicPr>
            <a:picLocks noChangeAspect="1"/>
          </p:cNvPicPr>
          <p:nvPr/>
        </p:nvPicPr>
        <p:blipFill rotWithShape="1">
          <a:blip r:embed="rId2"/>
          <a:srcRect l="14499" r="21500"/>
          <a:stretch/>
        </p:blipFill>
        <p:spPr>
          <a:xfrm>
            <a:off x="10920538" y="3952"/>
            <a:ext cx="1271465" cy="907941"/>
          </a:xfrm>
          <a:prstGeom prst="rect">
            <a:avLst/>
          </a:prstGeom>
        </p:spPr>
      </p:pic>
      <p:sp>
        <p:nvSpPr>
          <p:cNvPr id="63" name="L-Shape 6">
            <a:extLst>
              <a:ext uri="{FF2B5EF4-FFF2-40B4-BE49-F238E27FC236}">
                <a16:creationId xmlns:a16="http://schemas.microsoft.com/office/drawing/2014/main" id="{8358068E-A991-40C5-9AC4-7ABCB21178F2}"/>
              </a:ext>
            </a:extLst>
          </p:cNvPr>
          <p:cNvSpPr/>
          <p:nvPr/>
        </p:nvSpPr>
        <p:spPr>
          <a:xfrm flipH="1" flipV="1">
            <a:off x="613392" y="810596"/>
            <a:ext cx="1224000" cy="45719"/>
          </a:xfrm>
          <a:custGeom>
            <a:avLst/>
            <a:gdLst>
              <a:gd name="connsiteX0" fmla="*/ 0 w 1291772"/>
              <a:gd name="connsiteY0" fmla="*/ 0 h 116114"/>
              <a:gd name="connsiteX1" fmla="*/ 58057 w 1291772"/>
              <a:gd name="connsiteY1" fmla="*/ 0 h 116114"/>
              <a:gd name="connsiteX2" fmla="*/ 58057 w 1291772"/>
              <a:gd name="connsiteY2" fmla="*/ 58057 h 116114"/>
              <a:gd name="connsiteX3" fmla="*/ 1291772 w 1291772"/>
              <a:gd name="connsiteY3" fmla="*/ 58057 h 116114"/>
              <a:gd name="connsiteX4" fmla="*/ 1291772 w 1291772"/>
              <a:gd name="connsiteY4" fmla="*/ 116114 h 116114"/>
              <a:gd name="connsiteX5" fmla="*/ 0 w 1291772"/>
              <a:gd name="connsiteY5" fmla="*/ 116114 h 116114"/>
              <a:gd name="connsiteX6" fmla="*/ 0 w 1291772"/>
              <a:gd name="connsiteY6" fmla="*/ 0 h 116114"/>
              <a:gd name="connsiteX0" fmla="*/ 0 w 1291772"/>
              <a:gd name="connsiteY0" fmla="*/ 0 h 116114"/>
              <a:gd name="connsiteX1" fmla="*/ 58057 w 1291772"/>
              <a:gd name="connsiteY1" fmla="*/ 58057 h 116114"/>
              <a:gd name="connsiteX2" fmla="*/ 1291772 w 1291772"/>
              <a:gd name="connsiteY2" fmla="*/ 58057 h 116114"/>
              <a:gd name="connsiteX3" fmla="*/ 1291772 w 1291772"/>
              <a:gd name="connsiteY3" fmla="*/ 116114 h 116114"/>
              <a:gd name="connsiteX4" fmla="*/ 0 w 1291772"/>
              <a:gd name="connsiteY4" fmla="*/ 116114 h 116114"/>
              <a:gd name="connsiteX5" fmla="*/ 0 w 1291772"/>
              <a:gd name="connsiteY5" fmla="*/ 0 h 116114"/>
              <a:gd name="connsiteX0" fmla="*/ 0 w 1291772"/>
              <a:gd name="connsiteY0" fmla="*/ 58057 h 58057"/>
              <a:gd name="connsiteX1" fmla="*/ 58057 w 1291772"/>
              <a:gd name="connsiteY1" fmla="*/ 0 h 58057"/>
              <a:gd name="connsiteX2" fmla="*/ 1291772 w 1291772"/>
              <a:gd name="connsiteY2" fmla="*/ 0 h 58057"/>
              <a:gd name="connsiteX3" fmla="*/ 1291772 w 1291772"/>
              <a:gd name="connsiteY3" fmla="*/ 58057 h 58057"/>
              <a:gd name="connsiteX4" fmla="*/ 0 w 1291772"/>
              <a:gd name="connsiteY4" fmla="*/ 58057 h 58057"/>
              <a:gd name="connsiteX0" fmla="*/ 12621 w 1304393"/>
              <a:gd name="connsiteY0" fmla="*/ 62475 h 62475"/>
              <a:gd name="connsiteX1" fmla="*/ 0 w 1304393"/>
              <a:gd name="connsiteY1" fmla="*/ 0 h 62475"/>
              <a:gd name="connsiteX2" fmla="*/ 1304393 w 1304393"/>
              <a:gd name="connsiteY2" fmla="*/ 4418 h 62475"/>
              <a:gd name="connsiteX3" fmla="*/ 1304393 w 1304393"/>
              <a:gd name="connsiteY3" fmla="*/ 62475 h 62475"/>
              <a:gd name="connsiteX4" fmla="*/ 12621 w 1304393"/>
              <a:gd name="connsiteY4" fmla="*/ 62475 h 62475"/>
              <a:gd name="connsiteX0" fmla="*/ 0 w 1291772"/>
              <a:gd name="connsiteY0" fmla="*/ 58057 h 58057"/>
              <a:gd name="connsiteX1" fmla="*/ 6429 w 1291772"/>
              <a:gd name="connsiteY1" fmla="*/ 1932 h 58057"/>
              <a:gd name="connsiteX2" fmla="*/ 1291772 w 1291772"/>
              <a:gd name="connsiteY2" fmla="*/ 0 h 58057"/>
              <a:gd name="connsiteX3" fmla="*/ 1291772 w 1291772"/>
              <a:gd name="connsiteY3" fmla="*/ 58057 h 58057"/>
              <a:gd name="connsiteX4" fmla="*/ 0 w 1291772"/>
              <a:gd name="connsiteY4" fmla="*/ 58057 h 58057"/>
              <a:gd name="connsiteX0" fmla="*/ 3096 w 1294868"/>
              <a:gd name="connsiteY0" fmla="*/ 58057 h 58057"/>
              <a:gd name="connsiteX1" fmla="*/ 0 w 1294868"/>
              <a:gd name="connsiteY1" fmla="*/ 1932 h 58057"/>
              <a:gd name="connsiteX2" fmla="*/ 1294868 w 1294868"/>
              <a:gd name="connsiteY2" fmla="*/ 0 h 58057"/>
              <a:gd name="connsiteX3" fmla="*/ 1294868 w 1294868"/>
              <a:gd name="connsiteY3" fmla="*/ 58057 h 58057"/>
              <a:gd name="connsiteX4" fmla="*/ 3096 w 1294868"/>
              <a:gd name="connsiteY4" fmla="*/ 58057 h 58057"/>
              <a:gd name="connsiteX0" fmla="*/ 0 w 1291772"/>
              <a:gd name="connsiteY0" fmla="*/ 59300 h 59300"/>
              <a:gd name="connsiteX1" fmla="*/ 3254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 name="connsiteX0" fmla="*/ 6271 w 1298043"/>
              <a:gd name="connsiteY0" fmla="*/ 58057 h 58057"/>
              <a:gd name="connsiteX1" fmla="*/ 0 w 1298043"/>
              <a:gd name="connsiteY1" fmla="*/ 1932 h 58057"/>
              <a:gd name="connsiteX2" fmla="*/ 1298043 w 1298043"/>
              <a:gd name="connsiteY2" fmla="*/ 0 h 58057"/>
              <a:gd name="connsiteX3" fmla="*/ 1298043 w 1298043"/>
              <a:gd name="connsiteY3" fmla="*/ 58057 h 58057"/>
              <a:gd name="connsiteX4" fmla="*/ 6271 w 1298043"/>
              <a:gd name="connsiteY4" fmla="*/ 58057 h 58057"/>
              <a:gd name="connsiteX0" fmla="*/ 0 w 1291772"/>
              <a:gd name="connsiteY0" fmla="*/ 59300 h 59300"/>
              <a:gd name="connsiteX1" fmla="*/ 79 w 1291772"/>
              <a:gd name="connsiteY1" fmla="*/ 0 h 59300"/>
              <a:gd name="connsiteX2" fmla="*/ 1291772 w 1291772"/>
              <a:gd name="connsiteY2" fmla="*/ 1243 h 59300"/>
              <a:gd name="connsiteX3" fmla="*/ 1291772 w 1291772"/>
              <a:gd name="connsiteY3" fmla="*/ 59300 h 59300"/>
              <a:gd name="connsiteX4" fmla="*/ 0 w 1291772"/>
              <a:gd name="connsiteY4" fmla="*/ 59300 h 5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772" h="59300">
                <a:moveTo>
                  <a:pt x="0" y="59300"/>
                </a:moveTo>
                <a:cubicBezTo>
                  <a:pt x="26" y="39533"/>
                  <a:pt x="53" y="19767"/>
                  <a:pt x="79" y="0"/>
                </a:cubicBezTo>
                <a:lnTo>
                  <a:pt x="1291772" y="1243"/>
                </a:lnTo>
                <a:lnTo>
                  <a:pt x="1291772" y="59300"/>
                </a:lnTo>
                <a:lnTo>
                  <a:pt x="0" y="59300"/>
                </a:lnTo>
                <a:close/>
              </a:path>
            </a:pathLst>
          </a:custGeom>
          <a:solidFill>
            <a:srgbClr val="7D90B8"/>
          </a:solidFill>
          <a:ln>
            <a:solidFill>
              <a:srgbClr val="7D9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id-ID" sz="1351">
              <a:solidFill>
                <a:srgbClr val="639FCB"/>
              </a:solidFill>
              <a:latin typeface="Soho Gothic Pro Light"/>
            </a:endParaRPr>
          </a:p>
        </p:txBody>
      </p:sp>
      <p:sp>
        <p:nvSpPr>
          <p:cNvPr id="64" name="17 CuadroTexto">
            <a:extLst>
              <a:ext uri="{FF2B5EF4-FFF2-40B4-BE49-F238E27FC236}">
                <a16:creationId xmlns:a16="http://schemas.microsoft.com/office/drawing/2014/main" id="{59056926-8B79-44FC-9D9B-819E5A5203B7}"/>
              </a:ext>
            </a:extLst>
          </p:cNvPr>
          <p:cNvSpPr txBox="1"/>
          <p:nvPr/>
        </p:nvSpPr>
        <p:spPr>
          <a:xfrm>
            <a:off x="479378" y="349928"/>
            <a:ext cx="2784308" cy="379656"/>
          </a:xfrm>
          <a:prstGeom prst="rect">
            <a:avLst/>
          </a:prstGeom>
          <a:noFill/>
          <a:ln>
            <a:noFill/>
          </a:ln>
        </p:spPr>
        <p:txBody>
          <a:bodyPr wrap="square" rtlCol="0">
            <a:spAutoFit/>
          </a:bodyPr>
          <a:lstStyle>
            <a:defPPr>
              <a:defRPr lang="es-ES"/>
            </a:defPPr>
            <a:lvl1pPr marR="0" lvl="0" indent="0" defTabSz="914354" fontAlgn="auto">
              <a:lnSpc>
                <a:spcPct val="100000"/>
              </a:lnSpc>
              <a:spcBef>
                <a:spcPts val="0"/>
              </a:spcBef>
              <a:spcAft>
                <a:spcPts val="0"/>
              </a:spcAft>
              <a:buClrTx/>
              <a:buSzTx/>
              <a:buFontTx/>
              <a:buNone/>
              <a:tabLst/>
              <a:defRPr kumimoji="0" sz="1867" b="0" i="0" u="none" strike="noStrike" cap="none" spc="0" normalizeH="0" baseline="0">
                <a:ln>
                  <a:noFill/>
                </a:ln>
                <a:solidFill>
                  <a:srgbClr val="778BB4"/>
                </a:solidFill>
                <a:effectLst/>
                <a:uLnTx/>
                <a:uFillTx/>
                <a:latin typeface="Playfair Display"/>
              </a:defRPr>
            </a:lvl1pPr>
          </a:lstStyle>
          <a:p>
            <a:r>
              <a:rPr lang="es-ES" dirty="0">
                <a:latin typeface="Calibri" charset="0"/>
                <a:ea typeface="Calibri" charset="0"/>
                <a:cs typeface="Calibri" charset="0"/>
              </a:rPr>
              <a:t>Servicio</a:t>
            </a:r>
          </a:p>
        </p:txBody>
      </p:sp>
      <p:sp>
        <p:nvSpPr>
          <p:cNvPr id="67" name="20 Rectángulo">
            <a:extLst>
              <a:ext uri="{FF2B5EF4-FFF2-40B4-BE49-F238E27FC236}">
                <a16:creationId xmlns:a16="http://schemas.microsoft.com/office/drawing/2014/main" id="{C16905C4-E017-4A10-B3E2-8658785B6D97}"/>
              </a:ext>
            </a:extLst>
          </p:cNvPr>
          <p:cNvSpPr/>
          <p:nvPr/>
        </p:nvSpPr>
        <p:spPr>
          <a:xfrm>
            <a:off x="479377" y="1076155"/>
            <a:ext cx="11376075" cy="1800493"/>
          </a:xfrm>
          <a:prstGeom prst="rect">
            <a:avLst/>
          </a:prstGeom>
        </p:spPr>
        <p:txBody>
          <a:bodyPr wrap="square">
            <a:spAutoFit/>
          </a:bodyPr>
          <a:lstStyle/>
          <a:p>
            <a:pPr>
              <a:spcBef>
                <a:spcPts val="601"/>
              </a:spcBef>
              <a:buClr>
                <a:srgbClr val="4C607E"/>
              </a:buClr>
              <a:defRPr/>
            </a:pPr>
            <a:r>
              <a:rPr lang="es-ES" sz="1200" dirty="0">
                <a:latin typeface="Calibri" charset="0"/>
                <a:ea typeface="Calibri" charset="0"/>
                <a:cs typeface="Calibri" charset="0"/>
              </a:rPr>
              <a:t>La gestión del riesgo del coste energético es una tarea compleja que requiere de un exhaustivo conocimiento del mercado y de avanzados sistemas de información que permitan la toma de decisiones de una forma segura y fiable para la optimización del precio de la energía. </a:t>
            </a:r>
          </a:p>
          <a:p>
            <a:pPr>
              <a:spcBef>
                <a:spcPts val="601"/>
              </a:spcBef>
              <a:buClr>
                <a:srgbClr val="4C607E"/>
              </a:buClr>
              <a:defRPr/>
            </a:pPr>
            <a:r>
              <a:rPr lang="es-ES" sz="1200" dirty="0">
                <a:latin typeface="Calibri" charset="0"/>
                <a:ea typeface="Calibri" charset="0"/>
                <a:cs typeface="Calibri" charset="0"/>
              </a:rPr>
              <a:t>La monitorización constante de los mercados y la visualización en todo momento del valor del contrato permiten la realización de recomendaciones para la fijación de precios de compra (venta) de energía de acuerdo a la estrategia definida previamente. </a:t>
            </a:r>
          </a:p>
          <a:p>
            <a:pPr>
              <a:spcBef>
                <a:spcPts val="601"/>
              </a:spcBef>
              <a:buClr>
                <a:srgbClr val="4C607E"/>
              </a:buClr>
              <a:defRPr/>
            </a:pPr>
            <a:r>
              <a:rPr lang="es-ES" sz="1200" dirty="0" err="1">
                <a:latin typeface="Calibri" charset="0"/>
                <a:ea typeface="Calibri" charset="0"/>
                <a:cs typeface="Calibri" charset="0"/>
              </a:rPr>
              <a:t>Northlais</a:t>
            </a:r>
            <a:r>
              <a:rPr lang="es-ES" sz="1200" dirty="0">
                <a:latin typeface="Calibri" charset="0"/>
                <a:ea typeface="Calibri" charset="0"/>
                <a:cs typeface="Calibri" charset="0"/>
              </a:rPr>
              <a:t> han desarrollado una </a:t>
            </a:r>
            <a:r>
              <a:rPr lang="es-ES" sz="1200" b="1" dirty="0">
                <a:latin typeface="Calibri" charset="0"/>
                <a:ea typeface="Calibri" charset="0"/>
                <a:cs typeface="Calibri" charset="0"/>
              </a:rPr>
              <a:t>metodología avanzada y sólida para el cierre de coberturas que tiene en cuenta las necesidades de cada cliente.</a:t>
            </a:r>
          </a:p>
          <a:p>
            <a:pPr>
              <a:spcBef>
                <a:spcPts val="601"/>
              </a:spcBef>
              <a:buClr>
                <a:srgbClr val="4C607E"/>
              </a:buClr>
              <a:defRPr/>
            </a:pPr>
            <a:r>
              <a:rPr lang="es-ES" sz="1200" dirty="0">
                <a:latin typeface="Calibri" charset="0"/>
                <a:ea typeface="Calibri" charset="0"/>
                <a:cs typeface="Calibri" charset="0"/>
              </a:rPr>
              <a:t>La </a:t>
            </a:r>
            <a:r>
              <a:rPr lang="es-ES" sz="1200" b="1" dirty="0">
                <a:latin typeface="Calibri" charset="0"/>
                <a:ea typeface="Calibri" charset="0"/>
                <a:cs typeface="Calibri" charset="0"/>
              </a:rPr>
              <a:t>metodología </a:t>
            </a:r>
            <a:r>
              <a:rPr lang="es-ES" sz="1200" b="1" dirty="0" err="1">
                <a:latin typeface="Calibri" charset="0"/>
                <a:ea typeface="Calibri" charset="0"/>
                <a:cs typeface="Calibri" charset="0"/>
              </a:rPr>
              <a:t>Fixing</a:t>
            </a:r>
            <a:r>
              <a:rPr lang="es-ES" sz="1200" dirty="0">
                <a:latin typeface="Calibri" charset="0"/>
                <a:ea typeface="Calibri" charset="0"/>
                <a:cs typeface="Calibri" charset="0"/>
              </a:rPr>
              <a:t> basada en los algoritmos propios de previsión, el conocimiento en tiempo real de los mercados, así como de las estructuras de generación de energía y la gestión inteligente del riesgo, permiten asesorar a clientes </a:t>
            </a:r>
            <a:r>
              <a:rPr lang="es-ES" sz="1200" b="1" dirty="0">
                <a:latin typeface="Calibri" charset="0"/>
                <a:ea typeface="Calibri" charset="0"/>
                <a:cs typeface="Calibri" charset="0"/>
              </a:rPr>
              <a:t>de manera segura y fiable sobre los mejores momentos de compra de energía, con el objetivo de mejorar el precio al que éstos adquieren la energía</a:t>
            </a:r>
            <a:r>
              <a:rPr lang="es-ES" sz="1200" dirty="0">
                <a:latin typeface="Calibri" charset="0"/>
                <a:ea typeface="Calibri" charset="0"/>
                <a:cs typeface="Calibri" charset="0"/>
              </a:rPr>
              <a:t>. </a:t>
            </a:r>
          </a:p>
        </p:txBody>
      </p:sp>
      <p:grpSp>
        <p:nvGrpSpPr>
          <p:cNvPr id="3" name="Grupo 2">
            <a:extLst>
              <a:ext uri="{FF2B5EF4-FFF2-40B4-BE49-F238E27FC236}">
                <a16:creationId xmlns:a16="http://schemas.microsoft.com/office/drawing/2014/main" id="{A99BEF50-8534-4879-868D-AA4958A7DF06}"/>
              </a:ext>
            </a:extLst>
          </p:cNvPr>
          <p:cNvGrpSpPr/>
          <p:nvPr/>
        </p:nvGrpSpPr>
        <p:grpSpPr>
          <a:xfrm>
            <a:off x="451952" y="3150423"/>
            <a:ext cx="8581890" cy="3385076"/>
            <a:chOff x="479375" y="3905760"/>
            <a:chExt cx="7458698" cy="2811480"/>
          </a:xfrm>
        </p:grpSpPr>
        <p:sp>
          <p:nvSpPr>
            <p:cNvPr id="68" name="Forma libre 35">
              <a:extLst>
                <a:ext uri="{FF2B5EF4-FFF2-40B4-BE49-F238E27FC236}">
                  <a16:creationId xmlns:a16="http://schemas.microsoft.com/office/drawing/2014/main" id="{AAE3B8F6-52EB-4DE2-BC10-9E471088C7B9}"/>
                </a:ext>
              </a:extLst>
            </p:cNvPr>
            <p:cNvSpPr/>
            <p:nvPr/>
          </p:nvSpPr>
          <p:spPr>
            <a:xfrm rot="16200000" flipH="1">
              <a:off x="2818007" y="1567840"/>
              <a:ext cx="2762886" cy="7440149"/>
            </a:xfrm>
            <a:custGeom>
              <a:avLst/>
              <a:gdLst>
                <a:gd name="connsiteX0" fmla="*/ 0 w 3939902"/>
                <a:gd name="connsiteY0" fmla="*/ 5580112 h 5580112"/>
                <a:gd name="connsiteX1" fmla="*/ 3939902 w 3939902"/>
                <a:gd name="connsiteY1" fmla="*/ 5580111 h 5580112"/>
                <a:gd name="connsiteX2" fmla="*/ 3939902 w 3939902"/>
                <a:gd name="connsiteY2" fmla="*/ 0 h 5580112"/>
                <a:gd name="connsiteX3" fmla="*/ 1559586 w 3939902"/>
                <a:gd name="connsiteY3" fmla="*/ 0 h 5580112"/>
              </a:gdLst>
              <a:ahLst/>
              <a:cxnLst>
                <a:cxn ang="0">
                  <a:pos x="connsiteX0" y="connsiteY0"/>
                </a:cxn>
                <a:cxn ang="0">
                  <a:pos x="connsiteX1" y="connsiteY1"/>
                </a:cxn>
                <a:cxn ang="0">
                  <a:pos x="connsiteX2" y="connsiteY2"/>
                </a:cxn>
                <a:cxn ang="0">
                  <a:pos x="connsiteX3" y="connsiteY3"/>
                </a:cxn>
              </a:cxnLst>
              <a:rect l="l" t="t" r="r" b="b"/>
              <a:pathLst>
                <a:path w="3939902" h="5580112">
                  <a:moveTo>
                    <a:pt x="0" y="5580112"/>
                  </a:moveTo>
                  <a:lnTo>
                    <a:pt x="3939902" y="5580111"/>
                  </a:lnTo>
                  <a:lnTo>
                    <a:pt x="3939902" y="0"/>
                  </a:lnTo>
                  <a:lnTo>
                    <a:pt x="1559586" y="0"/>
                  </a:lnTo>
                  <a:close/>
                </a:path>
              </a:pathLst>
            </a:custGeom>
            <a:solidFill>
              <a:srgbClr val="F1F6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400" dirty="0">
                <a:latin typeface="Calibri" charset="0"/>
                <a:ea typeface="Calibri" charset="0"/>
                <a:cs typeface="Calibri" charset="0"/>
              </a:endParaRPr>
            </a:p>
          </p:txBody>
        </p:sp>
        <p:sp>
          <p:nvSpPr>
            <p:cNvPr id="69" name="Forma libre 33">
              <a:extLst>
                <a:ext uri="{FF2B5EF4-FFF2-40B4-BE49-F238E27FC236}">
                  <a16:creationId xmlns:a16="http://schemas.microsoft.com/office/drawing/2014/main" id="{F36B151C-F0A9-4D21-8BDA-8449E361944B}"/>
                </a:ext>
              </a:extLst>
            </p:cNvPr>
            <p:cNvSpPr/>
            <p:nvPr/>
          </p:nvSpPr>
          <p:spPr>
            <a:xfrm>
              <a:off x="2812976" y="3909120"/>
              <a:ext cx="5125097" cy="2760242"/>
            </a:xfrm>
            <a:custGeom>
              <a:avLst/>
              <a:gdLst>
                <a:gd name="connsiteX0" fmla="*/ 3843823 w 3843823"/>
                <a:gd name="connsiteY0" fmla="*/ 0 h 3936131"/>
                <a:gd name="connsiteX1" fmla="*/ 3843823 w 3843823"/>
                <a:gd name="connsiteY1" fmla="*/ 3936131 h 3936131"/>
                <a:gd name="connsiteX2" fmla="*/ 0 w 3843823"/>
                <a:gd name="connsiteY2" fmla="*/ 3936131 h 3936131"/>
                <a:gd name="connsiteX3" fmla="*/ 0 w 3843823"/>
                <a:gd name="connsiteY3" fmla="*/ 1074311 h 3936131"/>
              </a:gdLst>
              <a:ahLst/>
              <a:cxnLst>
                <a:cxn ang="0">
                  <a:pos x="connsiteX0" y="connsiteY0"/>
                </a:cxn>
                <a:cxn ang="0">
                  <a:pos x="connsiteX1" y="connsiteY1"/>
                </a:cxn>
                <a:cxn ang="0">
                  <a:pos x="connsiteX2" y="connsiteY2"/>
                </a:cxn>
                <a:cxn ang="0">
                  <a:pos x="connsiteX3" y="connsiteY3"/>
                </a:cxn>
              </a:cxnLst>
              <a:rect l="l" t="t" r="r" b="b"/>
              <a:pathLst>
                <a:path w="3843823" h="3936131">
                  <a:moveTo>
                    <a:pt x="3843823" y="0"/>
                  </a:moveTo>
                  <a:lnTo>
                    <a:pt x="3843823" y="3936131"/>
                  </a:lnTo>
                  <a:lnTo>
                    <a:pt x="0" y="3936131"/>
                  </a:lnTo>
                  <a:lnTo>
                    <a:pt x="0" y="1074311"/>
                  </a:lnTo>
                  <a:close/>
                </a:path>
              </a:pathLst>
            </a:custGeom>
            <a:solidFill>
              <a:srgbClr val="A0B6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400" dirty="0">
                <a:latin typeface="Calibri" charset="0"/>
                <a:ea typeface="Calibri" charset="0"/>
                <a:cs typeface="Calibri" charset="0"/>
              </a:endParaRPr>
            </a:p>
          </p:txBody>
        </p:sp>
        <p:sp>
          <p:nvSpPr>
            <p:cNvPr id="71" name="Forma libre 31">
              <a:extLst>
                <a:ext uri="{FF2B5EF4-FFF2-40B4-BE49-F238E27FC236}">
                  <a16:creationId xmlns:a16="http://schemas.microsoft.com/office/drawing/2014/main" id="{24F84272-B124-4875-B55C-F09AEE7EC3F9}"/>
                </a:ext>
              </a:extLst>
            </p:cNvPr>
            <p:cNvSpPr/>
            <p:nvPr/>
          </p:nvSpPr>
          <p:spPr>
            <a:xfrm>
              <a:off x="5109479" y="3905760"/>
              <a:ext cx="2810045" cy="2763598"/>
            </a:xfrm>
            <a:custGeom>
              <a:avLst/>
              <a:gdLst>
                <a:gd name="connsiteX0" fmla="*/ 2107534 w 2107534"/>
                <a:gd name="connsiteY0" fmla="*/ 0 h 3940918"/>
                <a:gd name="connsiteX1" fmla="*/ 2107534 w 2107534"/>
                <a:gd name="connsiteY1" fmla="*/ 3940918 h 3940918"/>
                <a:gd name="connsiteX2" fmla="*/ 0 w 2107534"/>
                <a:gd name="connsiteY2" fmla="*/ 3940918 h 3940918"/>
                <a:gd name="connsiteX3" fmla="*/ 0 w 2107534"/>
                <a:gd name="connsiteY3" fmla="*/ 589035 h 3940918"/>
              </a:gdLst>
              <a:ahLst/>
              <a:cxnLst>
                <a:cxn ang="0">
                  <a:pos x="connsiteX0" y="connsiteY0"/>
                </a:cxn>
                <a:cxn ang="0">
                  <a:pos x="connsiteX1" y="connsiteY1"/>
                </a:cxn>
                <a:cxn ang="0">
                  <a:pos x="connsiteX2" y="connsiteY2"/>
                </a:cxn>
                <a:cxn ang="0">
                  <a:pos x="connsiteX3" y="connsiteY3"/>
                </a:cxn>
              </a:cxnLst>
              <a:rect l="l" t="t" r="r" b="b"/>
              <a:pathLst>
                <a:path w="2107534" h="3940918">
                  <a:moveTo>
                    <a:pt x="2107534" y="0"/>
                  </a:moveTo>
                  <a:lnTo>
                    <a:pt x="2107534" y="3940918"/>
                  </a:lnTo>
                  <a:lnTo>
                    <a:pt x="0" y="3940918"/>
                  </a:lnTo>
                  <a:lnTo>
                    <a:pt x="0" y="589035"/>
                  </a:lnTo>
                  <a:close/>
                </a:path>
              </a:pathLst>
            </a:custGeom>
            <a:solidFill>
              <a:srgbClr val="BCC4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400" dirty="0">
                <a:latin typeface="Calibri" charset="0"/>
                <a:ea typeface="Calibri" charset="0"/>
                <a:cs typeface="Calibri" charset="0"/>
              </a:endParaRPr>
            </a:p>
          </p:txBody>
        </p:sp>
        <p:grpSp>
          <p:nvGrpSpPr>
            <p:cNvPr id="72" name="Grupo 71">
              <a:extLst>
                <a:ext uri="{FF2B5EF4-FFF2-40B4-BE49-F238E27FC236}">
                  <a16:creationId xmlns:a16="http://schemas.microsoft.com/office/drawing/2014/main" id="{DDF9B21F-5E5D-4C89-B9B2-334ED3BC73F4}"/>
                </a:ext>
              </a:extLst>
            </p:cNvPr>
            <p:cNvGrpSpPr/>
            <p:nvPr/>
          </p:nvGrpSpPr>
          <p:grpSpPr>
            <a:xfrm>
              <a:off x="660447" y="4715831"/>
              <a:ext cx="7151502" cy="2001409"/>
              <a:chOff x="2115883" y="2503507"/>
              <a:chExt cx="6979377" cy="3713778"/>
            </a:xfrm>
          </p:grpSpPr>
          <p:sp>
            <p:nvSpPr>
              <p:cNvPr id="78" name="CuadroTexto 21">
                <a:extLst>
                  <a:ext uri="{FF2B5EF4-FFF2-40B4-BE49-F238E27FC236}">
                    <a16:creationId xmlns:a16="http://schemas.microsoft.com/office/drawing/2014/main" id="{F666149C-C9D2-4E0E-AECE-F22CED151BAB}"/>
                  </a:ext>
                </a:extLst>
              </p:cNvPr>
              <p:cNvSpPr txBox="1"/>
              <p:nvPr/>
            </p:nvSpPr>
            <p:spPr>
              <a:xfrm>
                <a:off x="2115883" y="3916306"/>
                <a:ext cx="1968381" cy="1945604"/>
              </a:xfrm>
              <a:prstGeom prst="rect">
                <a:avLst/>
              </a:prstGeom>
              <a:noFill/>
            </p:spPr>
            <p:txBody>
              <a:bodyPr wrap="square" lIns="0" tIns="0" rIns="0" bIns="0" rtlCol="0">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spcBef>
                    <a:spcPts val="800"/>
                  </a:spcBef>
                  <a:spcAft>
                    <a:spcPts val="800"/>
                  </a:spcAft>
                </a:pPr>
                <a:r>
                  <a:rPr lang="es-ES" sz="1401" dirty="0">
                    <a:latin typeface="Calibri" charset="0"/>
                    <a:ea typeface="Calibri" charset="0"/>
                    <a:cs typeface="Calibri" charset="0"/>
                  </a:rPr>
                  <a:t>Seguimiento de la Evolución Mercado</a:t>
                </a:r>
              </a:p>
              <a:p>
                <a:pPr>
                  <a:spcBef>
                    <a:spcPts val="800"/>
                  </a:spcBef>
                  <a:spcAft>
                    <a:spcPts val="800"/>
                  </a:spcAft>
                </a:pPr>
                <a:r>
                  <a:rPr lang="es-ES" sz="1100" dirty="0">
                    <a:latin typeface="Calibri" charset="0"/>
                    <a:ea typeface="Calibri" charset="0"/>
                    <a:cs typeface="Calibri" charset="0"/>
                  </a:rPr>
                  <a:t>Elaboración y envío de información de mercados energéticos clave para el seguimiento y toma de decisiones en los contratos de energía. </a:t>
                </a:r>
              </a:p>
              <a:p>
                <a:pPr marL="171457" indent="-171457">
                  <a:spcBef>
                    <a:spcPts val="400"/>
                  </a:spcBef>
                  <a:buFont typeface="Arial" panose="020B0604020202020204" pitchFamily="34" charset="0"/>
                  <a:buChar char="•"/>
                </a:pPr>
                <a:endParaRPr lang="es-ES" sz="1200" b="1" dirty="0">
                  <a:latin typeface="Calibri" charset="0"/>
                  <a:ea typeface="Calibri" charset="0"/>
                  <a:cs typeface="Calibri" charset="0"/>
                </a:endParaRPr>
              </a:p>
            </p:txBody>
          </p:sp>
          <p:sp>
            <p:nvSpPr>
              <p:cNvPr id="80" name="CuadroTexto 22">
                <a:extLst>
                  <a:ext uri="{FF2B5EF4-FFF2-40B4-BE49-F238E27FC236}">
                    <a16:creationId xmlns:a16="http://schemas.microsoft.com/office/drawing/2014/main" id="{8BDA5785-F19B-4C33-BF95-C044B01E2DBA}"/>
                  </a:ext>
                </a:extLst>
              </p:cNvPr>
              <p:cNvSpPr txBox="1"/>
              <p:nvPr/>
            </p:nvSpPr>
            <p:spPr>
              <a:xfrm>
                <a:off x="4350582" y="3267788"/>
                <a:ext cx="1968381" cy="2949497"/>
              </a:xfrm>
              <a:prstGeom prst="rect">
                <a:avLst/>
              </a:prstGeom>
              <a:noFill/>
            </p:spPr>
            <p:txBody>
              <a:bodyPr wrap="square" lIns="0" tIns="0" rIns="0" bIns="0" rtlCol="0">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spcBef>
                    <a:spcPts val="800"/>
                  </a:spcBef>
                  <a:spcAft>
                    <a:spcPts val="800"/>
                  </a:spcAft>
                </a:pPr>
                <a:r>
                  <a:rPr lang="es-ES" sz="1401" dirty="0">
                    <a:latin typeface="Calibri" charset="0"/>
                    <a:ea typeface="Calibri" charset="0"/>
                    <a:cs typeface="Calibri" charset="0"/>
                  </a:rPr>
                  <a:t>Seguimiento de Portfolio de Contratos de Energía del Cliente </a:t>
                </a:r>
              </a:p>
              <a:p>
                <a:pPr>
                  <a:spcBef>
                    <a:spcPts val="800"/>
                  </a:spcBef>
                  <a:spcAft>
                    <a:spcPts val="800"/>
                  </a:spcAft>
                </a:pPr>
                <a:r>
                  <a:rPr lang="es-ES" sz="1100" dirty="0">
                    <a:latin typeface="Calibri" charset="0"/>
                    <a:ea typeface="Calibri" charset="0"/>
                    <a:cs typeface="Calibri" charset="0"/>
                  </a:rPr>
                  <a:t>Visualización y comunicación del estado de los contratos.</a:t>
                </a:r>
              </a:p>
            </p:txBody>
          </p:sp>
          <p:sp>
            <p:nvSpPr>
              <p:cNvPr id="81" name="CuadroTexto 23">
                <a:extLst>
                  <a:ext uri="{FF2B5EF4-FFF2-40B4-BE49-F238E27FC236}">
                    <a16:creationId xmlns:a16="http://schemas.microsoft.com/office/drawing/2014/main" id="{ACF791B2-8A98-4DA7-9E47-9BA0F99A9A6B}"/>
                  </a:ext>
                </a:extLst>
              </p:cNvPr>
              <p:cNvSpPr txBox="1"/>
              <p:nvPr/>
            </p:nvSpPr>
            <p:spPr>
              <a:xfrm>
                <a:off x="6735577" y="2503507"/>
                <a:ext cx="2359683" cy="1826491"/>
              </a:xfrm>
              <a:prstGeom prst="rect">
                <a:avLst/>
              </a:prstGeom>
              <a:noFill/>
            </p:spPr>
            <p:txBody>
              <a:bodyPr wrap="square" lIns="0" tIns="0" rIns="0" bIns="0" rtlCol="0">
                <a:noAutofit/>
              </a:bodyPr>
              <a:lstStyle>
                <a:defPPr>
                  <a:defRPr lang="es-ES"/>
                </a:defPPr>
                <a:lvl1pPr marL="0" algn="l" defTabSz="913790" rtl="0" eaLnBrk="1" latinLnBrk="0" hangingPunct="1">
                  <a:defRPr sz="1799" kern="1200">
                    <a:solidFill>
                      <a:schemeClr val="tx1"/>
                    </a:solidFill>
                    <a:latin typeface="+mn-lt"/>
                    <a:ea typeface="+mn-ea"/>
                    <a:cs typeface="+mn-cs"/>
                  </a:defRPr>
                </a:lvl1pPr>
                <a:lvl2pPr marL="456895" algn="l" defTabSz="913790" rtl="0" eaLnBrk="1" latinLnBrk="0" hangingPunct="1">
                  <a:defRPr sz="1799" kern="1200">
                    <a:solidFill>
                      <a:schemeClr val="tx1"/>
                    </a:solidFill>
                    <a:latin typeface="+mn-lt"/>
                    <a:ea typeface="+mn-ea"/>
                    <a:cs typeface="+mn-cs"/>
                  </a:defRPr>
                </a:lvl2pPr>
                <a:lvl3pPr marL="913790" algn="l" defTabSz="913790" rtl="0" eaLnBrk="1" latinLnBrk="0" hangingPunct="1">
                  <a:defRPr sz="1799" kern="1200">
                    <a:solidFill>
                      <a:schemeClr val="tx1"/>
                    </a:solidFill>
                    <a:latin typeface="+mn-lt"/>
                    <a:ea typeface="+mn-ea"/>
                    <a:cs typeface="+mn-cs"/>
                  </a:defRPr>
                </a:lvl3pPr>
                <a:lvl4pPr marL="1370684" algn="l" defTabSz="913790" rtl="0" eaLnBrk="1" latinLnBrk="0" hangingPunct="1">
                  <a:defRPr sz="1799" kern="1200">
                    <a:solidFill>
                      <a:schemeClr val="tx1"/>
                    </a:solidFill>
                    <a:latin typeface="+mn-lt"/>
                    <a:ea typeface="+mn-ea"/>
                    <a:cs typeface="+mn-cs"/>
                  </a:defRPr>
                </a:lvl4pPr>
                <a:lvl5pPr marL="1827581" algn="l" defTabSz="913790" rtl="0" eaLnBrk="1" latinLnBrk="0" hangingPunct="1">
                  <a:defRPr sz="1799" kern="1200">
                    <a:solidFill>
                      <a:schemeClr val="tx1"/>
                    </a:solidFill>
                    <a:latin typeface="+mn-lt"/>
                    <a:ea typeface="+mn-ea"/>
                    <a:cs typeface="+mn-cs"/>
                  </a:defRPr>
                </a:lvl5pPr>
                <a:lvl6pPr marL="2284477" algn="l" defTabSz="913790" rtl="0" eaLnBrk="1" latinLnBrk="0" hangingPunct="1">
                  <a:defRPr sz="1799" kern="1200">
                    <a:solidFill>
                      <a:schemeClr val="tx1"/>
                    </a:solidFill>
                    <a:latin typeface="+mn-lt"/>
                    <a:ea typeface="+mn-ea"/>
                    <a:cs typeface="+mn-cs"/>
                  </a:defRPr>
                </a:lvl6pPr>
                <a:lvl7pPr marL="2741372" algn="l" defTabSz="913790" rtl="0" eaLnBrk="1" latinLnBrk="0" hangingPunct="1">
                  <a:defRPr sz="1799" kern="1200">
                    <a:solidFill>
                      <a:schemeClr val="tx1"/>
                    </a:solidFill>
                    <a:latin typeface="+mn-lt"/>
                    <a:ea typeface="+mn-ea"/>
                    <a:cs typeface="+mn-cs"/>
                  </a:defRPr>
                </a:lvl7pPr>
                <a:lvl8pPr marL="3198266" algn="l" defTabSz="913790" rtl="0" eaLnBrk="1" latinLnBrk="0" hangingPunct="1">
                  <a:defRPr sz="1799" kern="1200">
                    <a:solidFill>
                      <a:schemeClr val="tx1"/>
                    </a:solidFill>
                    <a:latin typeface="+mn-lt"/>
                    <a:ea typeface="+mn-ea"/>
                    <a:cs typeface="+mn-cs"/>
                  </a:defRPr>
                </a:lvl8pPr>
                <a:lvl9pPr marL="3655161" algn="l" defTabSz="913790" rtl="0" eaLnBrk="1" latinLnBrk="0" hangingPunct="1">
                  <a:defRPr sz="1799" kern="1200">
                    <a:solidFill>
                      <a:schemeClr val="tx1"/>
                    </a:solidFill>
                    <a:latin typeface="+mn-lt"/>
                    <a:ea typeface="+mn-ea"/>
                    <a:cs typeface="+mn-cs"/>
                  </a:defRPr>
                </a:lvl9pPr>
              </a:lstStyle>
              <a:p>
                <a:pPr algn="ctr">
                  <a:spcBef>
                    <a:spcPts val="800"/>
                  </a:spcBef>
                  <a:spcAft>
                    <a:spcPts val="800"/>
                  </a:spcAft>
                </a:pPr>
                <a:r>
                  <a:rPr lang="es-ES" sz="1401" dirty="0">
                    <a:latin typeface="Calibri" charset="0"/>
                    <a:ea typeface="Calibri" charset="0"/>
                    <a:cs typeface="Calibri" charset="0"/>
                  </a:rPr>
                  <a:t>Recomendaciones de fijación de posiciones</a:t>
                </a:r>
              </a:p>
              <a:p>
                <a:pPr>
                  <a:spcBef>
                    <a:spcPts val="800"/>
                  </a:spcBef>
                  <a:spcAft>
                    <a:spcPts val="800"/>
                  </a:spcAft>
                </a:pPr>
                <a:r>
                  <a:rPr lang="es-ES" sz="1100" dirty="0">
                    <a:latin typeface="Calibri" charset="0"/>
                    <a:ea typeface="Calibri" charset="0"/>
                    <a:cs typeface="Calibri" charset="0"/>
                  </a:rPr>
                  <a:t>Identificación y asesoramiento sobre las oportunidades de fijación de precios en el mercado en función de la estrategia de compra establecida para cada cliente.</a:t>
                </a:r>
                <a:endParaRPr lang="es-ES" sz="1200" b="1" dirty="0">
                  <a:latin typeface="Calibri" charset="0"/>
                  <a:ea typeface="Calibri" charset="0"/>
                  <a:cs typeface="Calibri" charset="0"/>
                </a:endParaRPr>
              </a:p>
              <a:p>
                <a:pPr algn="ctr">
                  <a:spcBef>
                    <a:spcPts val="800"/>
                  </a:spcBef>
                  <a:spcAft>
                    <a:spcPts val="800"/>
                  </a:spcAft>
                </a:pPr>
                <a:endParaRPr lang="es-ES" sz="1200" b="1" dirty="0">
                  <a:latin typeface="Calibri" charset="0"/>
                  <a:ea typeface="Calibri" charset="0"/>
                  <a:cs typeface="Calibri" charset="0"/>
                </a:endParaRPr>
              </a:p>
              <a:p>
                <a:pPr algn="ctr">
                  <a:spcBef>
                    <a:spcPts val="800"/>
                  </a:spcBef>
                  <a:spcAft>
                    <a:spcPts val="800"/>
                  </a:spcAft>
                </a:pPr>
                <a:endParaRPr lang="es-ES" sz="1200" b="1" dirty="0">
                  <a:latin typeface="Calibri" charset="0"/>
                  <a:ea typeface="Calibri" charset="0"/>
                  <a:cs typeface="Calibri" charset="0"/>
                </a:endParaRPr>
              </a:p>
            </p:txBody>
          </p:sp>
        </p:grpSp>
      </p:grpSp>
      <p:grpSp>
        <p:nvGrpSpPr>
          <p:cNvPr id="86" name="Grupo 85">
            <a:extLst>
              <a:ext uri="{FF2B5EF4-FFF2-40B4-BE49-F238E27FC236}">
                <a16:creationId xmlns:a16="http://schemas.microsoft.com/office/drawing/2014/main" id="{918842CF-04BE-442A-9857-C9247F3ED74E}"/>
              </a:ext>
            </a:extLst>
          </p:cNvPr>
          <p:cNvGrpSpPr/>
          <p:nvPr/>
        </p:nvGrpSpPr>
        <p:grpSpPr>
          <a:xfrm>
            <a:off x="1543478" y="4348659"/>
            <a:ext cx="546039" cy="546039"/>
            <a:chOff x="4710666" y="4103064"/>
            <a:chExt cx="409529" cy="409529"/>
          </a:xfrm>
        </p:grpSpPr>
        <p:sp>
          <p:nvSpPr>
            <p:cNvPr id="87" name="Elipse 86">
              <a:extLst>
                <a:ext uri="{FF2B5EF4-FFF2-40B4-BE49-F238E27FC236}">
                  <a16:creationId xmlns:a16="http://schemas.microsoft.com/office/drawing/2014/main" id="{12C96231-0534-46BA-9802-DE3DE6A61F3F}"/>
                </a:ext>
              </a:extLst>
            </p:cNvPr>
            <p:cNvSpPr/>
            <p:nvPr/>
          </p:nvSpPr>
          <p:spPr>
            <a:xfrm>
              <a:off x="4710666" y="4103064"/>
              <a:ext cx="409529" cy="409529"/>
            </a:xfrm>
            <a:prstGeom prst="ellipse">
              <a:avLst/>
            </a:prstGeom>
            <a:solidFill>
              <a:srgbClr val="F0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398" dirty="0"/>
            </a:p>
          </p:txBody>
        </p:sp>
        <p:pic>
          <p:nvPicPr>
            <p:cNvPr id="88" name="Imagen 87">
              <a:extLst>
                <a:ext uri="{FF2B5EF4-FFF2-40B4-BE49-F238E27FC236}">
                  <a16:creationId xmlns:a16="http://schemas.microsoft.com/office/drawing/2014/main" id="{BCF045B9-04AB-0643-8A4A-12C7EED201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6931" y="4142746"/>
              <a:ext cx="343178" cy="343178"/>
            </a:xfrm>
            <a:prstGeom prst="rect">
              <a:avLst/>
            </a:prstGeom>
          </p:spPr>
        </p:pic>
      </p:grpSp>
      <p:grpSp>
        <p:nvGrpSpPr>
          <p:cNvPr id="90" name="Grupo 89">
            <a:extLst>
              <a:ext uri="{FF2B5EF4-FFF2-40B4-BE49-F238E27FC236}">
                <a16:creationId xmlns:a16="http://schemas.microsoft.com/office/drawing/2014/main" id="{7629E8D9-51A9-43EB-838E-4CB8512892F9}"/>
              </a:ext>
            </a:extLst>
          </p:cNvPr>
          <p:cNvGrpSpPr/>
          <p:nvPr/>
        </p:nvGrpSpPr>
        <p:grpSpPr>
          <a:xfrm>
            <a:off x="7224714" y="3439433"/>
            <a:ext cx="546039" cy="546039"/>
            <a:chOff x="4710666" y="2172236"/>
            <a:chExt cx="409529" cy="409529"/>
          </a:xfrm>
        </p:grpSpPr>
        <p:sp>
          <p:nvSpPr>
            <p:cNvPr id="91" name="Elipse 90">
              <a:extLst>
                <a:ext uri="{FF2B5EF4-FFF2-40B4-BE49-F238E27FC236}">
                  <a16:creationId xmlns:a16="http://schemas.microsoft.com/office/drawing/2014/main" id="{D86938EE-70D3-4F27-B486-EDE65D15CDA2}"/>
                </a:ext>
              </a:extLst>
            </p:cNvPr>
            <p:cNvSpPr/>
            <p:nvPr/>
          </p:nvSpPr>
          <p:spPr>
            <a:xfrm>
              <a:off x="4710666" y="2172236"/>
              <a:ext cx="409529" cy="409529"/>
            </a:xfrm>
            <a:prstGeom prst="ellipse">
              <a:avLst/>
            </a:prstGeom>
            <a:solidFill>
              <a:srgbClr val="F0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398" dirty="0"/>
            </a:p>
          </p:txBody>
        </p:sp>
        <p:pic>
          <p:nvPicPr>
            <p:cNvPr id="93" name="Imagen 92">
              <a:extLst>
                <a:ext uri="{FF2B5EF4-FFF2-40B4-BE49-F238E27FC236}">
                  <a16:creationId xmlns:a16="http://schemas.microsoft.com/office/drawing/2014/main" id="{BFB559AF-AB30-6645-8E3E-673D4D2C126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45719" y="2215597"/>
              <a:ext cx="343178" cy="343178"/>
            </a:xfrm>
            <a:prstGeom prst="rect">
              <a:avLst/>
            </a:prstGeom>
          </p:spPr>
        </p:pic>
      </p:grpSp>
      <p:grpSp>
        <p:nvGrpSpPr>
          <p:cNvPr id="94" name="Grupo 93">
            <a:extLst>
              <a:ext uri="{FF2B5EF4-FFF2-40B4-BE49-F238E27FC236}">
                <a16:creationId xmlns:a16="http://schemas.microsoft.com/office/drawing/2014/main" id="{7073ACB3-B6F2-4358-9B09-B660BBB89EB5}"/>
              </a:ext>
            </a:extLst>
          </p:cNvPr>
          <p:cNvGrpSpPr/>
          <p:nvPr/>
        </p:nvGrpSpPr>
        <p:grpSpPr>
          <a:xfrm>
            <a:off x="4187704" y="3938991"/>
            <a:ext cx="546039" cy="546039"/>
            <a:chOff x="4710666" y="1206822"/>
            <a:chExt cx="409529" cy="409529"/>
          </a:xfrm>
        </p:grpSpPr>
        <p:sp>
          <p:nvSpPr>
            <p:cNvPr id="95" name="Elipse 94">
              <a:extLst>
                <a:ext uri="{FF2B5EF4-FFF2-40B4-BE49-F238E27FC236}">
                  <a16:creationId xmlns:a16="http://schemas.microsoft.com/office/drawing/2014/main" id="{73D88502-A0DD-4C63-931A-E2D7C1189292}"/>
                </a:ext>
              </a:extLst>
            </p:cNvPr>
            <p:cNvSpPr/>
            <p:nvPr/>
          </p:nvSpPr>
          <p:spPr>
            <a:xfrm>
              <a:off x="4710666" y="1206822"/>
              <a:ext cx="409529" cy="409529"/>
            </a:xfrm>
            <a:prstGeom prst="ellipse">
              <a:avLst/>
            </a:prstGeom>
            <a:solidFill>
              <a:srgbClr val="F0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lgn="ctr"/>
              <a:endParaRPr lang="es-ES" sz="2398" dirty="0"/>
            </a:p>
          </p:txBody>
        </p:sp>
        <p:pic>
          <p:nvPicPr>
            <p:cNvPr id="96" name="Imagen 95">
              <a:extLst>
                <a:ext uri="{FF2B5EF4-FFF2-40B4-BE49-F238E27FC236}">
                  <a16:creationId xmlns:a16="http://schemas.microsoft.com/office/drawing/2014/main" id="{D0256395-48B7-FD46-AB97-AFA0647C48D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45188" y="1241683"/>
              <a:ext cx="343178" cy="343178"/>
            </a:xfrm>
            <a:prstGeom prst="rect">
              <a:avLst/>
            </a:prstGeom>
          </p:spPr>
        </p:pic>
      </p:grpSp>
      <p:sp>
        <p:nvSpPr>
          <p:cNvPr id="100" name="Paralelogramo 99">
            <a:extLst>
              <a:ext uri="{FF2B5EF4-FFF2-40B4-BE49-F238E27FC236}">
                <a16:creationId xmlns:a16="http://schemas.microsoft.com/office/drawing/2014/main" id="{C67F74C1-327E-4AD6-88DB-90F516CE5D9E}"/>
              </a:ext>
            </a:extLst>
          </p:cNvPr>
          <p:cNvSpPr/>
          <p:nvPr/>
        </p:nvSpPr>
        <p:spPr>
          <a:xfrm>
            <a:off x="408280" y="3065603"/>
            <a:ext cx="3801161" cy="504057"/>
          </a:xfrm>
          <a:prstGeom prst="parallelogram">
            <a:avLst/>
          </a:prstGeom>
          <a:solidFill>
            <a:srgbClr val="1C3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s-ES"/>
            </a:defPPr>
            <a:lvl1pPr marL="0" algn="l" defTabSz="913790" rtl="0" eaLnBrk="1" latinLnBrk="0" hangingPunct="1">
              <a:defRPr sz="1799" kern="1200">
                <a:solidFill>
                  <a:schemeClr val="lt1"/>
                </a:solidFill>
                <a:latin typeface="+mn-lt"/>
                <a:ea typeface="+mn-ea"/>
                <a:cs typeface="+mn-cs"/>
              </a:defRPr>
            </a:lvl1pPr>
            <a:lvl2pPr marL="456895" algn="l" defTabSz="913790" rtl="0" eaLnBrk="1" latinLnBrk="0" hangingPunct="1">
              <a:defRPr sz="1799" kern="1200">
                <a:solidFill>
                  <a:schemeClr val="lt1"/>
                </a:solidFill>
                <a:latin typeface="+mn-lt"/>
                <a:ea typeface="+mn-ea"/>
                <a:cs typeface="+mn-cs"/>
              </a:defRPr>
            </a:lvl2pPr>
            <a:lvl3pPr marL="913790" algn="l" defTabSz="913790" rtl="0" eaLnBrk="1" latinLnBrk="0" hangingPunct="1">
              <a:defRPr sz="1799" kern="1200">
                <a:solidFill>
                  <a:schemeClr val="lt1"/>
                </a:solidFill>
                <a:latin typeface="+mn-lt"/>
                <a:ea typeface="+mn-ea"/>
                <a:cs typeface="+mn-cs"/>
              </a:defRPr>
            </a:lvl3pPr>
            <a:lvl4pPr marL="1370684" algn="l" defTabSz="913790" rtl="0" eaLnBrk="1" latinLnBrk="0" hangingPunct="1">
              <a:defRPr sz="1799" kern="1200">
                <a:solidFill>
                  <a:schemeClr val="lt1"/>
                </a:solidFill>
                <a:latin typeface="+mn-lt"/>
                <a:ea typeface="+mn-ea"/>
                <a:cs typeface="+mn-cs"/>
              </a:defRPr>
            </a:lvl4pPr>
            <a:lvl5pPr marL="1827581" algn="l" defTabSz="913790" rtl="0" eaLnBrk="1" latinLnBrk="0" hangingPunct="1">
              <a:defRPr sz="1799" kern="1200">
                <a:solidFill>
                  <a:schemeClr val="lt1"/>
                </a:solidFill>
                <a:latin typeface="+mn-lt"/>
                <a:ea typeface="+mn-ea"/>
                <a:cs typeface="+mn-cs"/>
              </a:defRPr>
            </a:lvl5pPr>
            <a:lvl6pPr marL="2284477" algn="l" defTabSz="913790" rtl="0" eaLnBrk="1" latinLnBrk="0" hangingPunct="1">
              <a:defRPr sz="1799" kern="1200">
                <a:solidFill>
                  <a:schemeClr val="lt1"/>
                </a:solidFill>
                <a:latin typeface="+mn-lt"/>
                <a:ea typeface="+mn-ea"/>
                <a:cs typeface="+mn-cs"/>
              </a:defRPr>
            </a:lvl6pPr>
            <a:lvl7pPr marL="2741372" algn="l" defTabSz="913790" rtl="0" eaLnBrk="1" latinLnBrk="0" hangingPunct="1">
              <a:defRPr sz="1799" kern="1200">
                <a:solidFill>
                  <a:schemeClr val="lt1"/>
                </a:solidFill>
                <a:latin typeface="+mn-lt"/>
                <a:ea typeface="+mn-ea"/>
                <a:cs typeface="+mn-cs"/>
              </a:defRPr>
            </a:lvl7pPr>
            <a:lvl8pPr marL="3198266" algn="l" defTabSz="913790" rtl="0" eaLnBrk="1" latinLnBrk="0" hangingPunct="1">
              <a:defRPr sz="1799" kern="1200">
                <a:solidFill>
                  <a:schemeClr val="lt1"/>
                </a:solidFill>
                <a:latin typeface="+mn-lt"/>
                <a:ea typeface="+mn-ea"/>
                <a:cs typeface="+mn-cs"/>
              </a:defRPr>
            </a:lvl8pPr>
            <a:lvl9pPr marL="3655161" algn="l" defTabSz="913790" rtl="0" eaLnBrk="1" latinLnBrk="0" hangingPunct="1">
              <a:defRPr sz="1799" kern="1200">
                <a:solidFill>
                  <a:schemeClr val="lt1"/>
                </a:solidFill>
                <a:latin typeface="+mn-lt"/>
                <a:ea typeface="+mn-ea"/>
                <a:cs typeface="+mn-cs"/>
              </a:defRPr>
            </a:lvl9pPr>
          </a:lstStyle>
          <a:p>
            <a:pPr>
              <a:spcBef>
                <a:spcPts val="601"/>
              </a:spcBef>
              <a:buClr>
                <a:srgbClr val="4C607E"/>
              </a:buClr>
              <a:defRPr/>
            </a:pPr>
            <a:r>
              <a:rPr lang="es-ES" sz="1600" dirty="0">
                <a:latin typeface="Calibri" charset="0"/>
                <a:ea typeface="Calibri" charset="0"/>
                <a:cs typeface="Calibri" charset="0"/>
              </a:rPr>
              <a:t>El alcance de este servicio incluye:</a:t>
            </a:r>
          </a:p>
        </p:txBody>
      </p:sp>
      <p:sp>
        <p:nvSpPr>
          <p:cNvPr id="101" name="Rectángulo 3">
            <a:extLst>
              <a:ext uri="{FF2B5EF4-FFF2-40B4-BE49-F238E27FC236}">
                <a16:creationId xmlns:a16="http://schemas.microsoft.com/office/drawing/2014/main" id="{E514991A-62E5-4618-8CC7-A08C1E8A2C5A}"/>
              </a:ext>
            </a:extLst>
          </p:cNvPr>
          <p:cNvSpPr/>
          <p:nvPr/>
        </p:nvSpPr>
        <p:spPr>
          <a:xfrm>
            <a:off x="9984432" y="5312568"/>
            <a:ext cx="2209835" cy="4032448"/>
          </a:xfrm>
          <a:custGeom>
            <a:avLst/>
            <a:gdLst>
              <a:gd name="connsiteX0" fmla="*/ 0 w 1569027"/>
              <a:gd name="connsiteY0" fmla="*/ 0 h 2857500"/>
              <a:gd name="connsiteX1" fmla="*/ 1569027 w 1569027"/>
              <a:gd name="connsiteY1" fmla="*/ 0 h 2857500"/>
              <a:gd name="connsiteX2" fmla="*/ 1569027 w 1569027"/>
              <a:gd name="connsiteY2" fmla="*/ 2857500 h 2857500"/>
              <a:gd name="connsiteX3" fmla="*/ 0 w 1569027"/>
              <a:gd name="connsiteY3" fmla="*/ 2857500 h 2857500"/>
              <a:gd name="connsiteX4" fmla="*/ 0 w 1569027"/>
              <a:gd name="connsiteY4" fmla="*/ 0 h 2857500"/>
              <a:gd name="connsiteX0" fmla="*/ 0 w 1569027"/>
              <a:gd name="connsiteY0" fmla="*/ 0 h 2857500"/>
              <a:gd name="connsiteX1" fmla="*/ 1558636 w 1569027"/>
              <a:gd name="connsiteY1" fmla="*/ 467591 h 2857500"/>
              <a:gd name="connsiteX2" fmla="*/ 1569027 w 1569027"/>
              <a:gd name="connsiteY2" fmla="*/ 2857500 h 2857500"/>
              <a:gd name="connsiteX3" fmla="*/ 0 w 1569027"/>
              <a:gd name="connsiteY3" fmla="*/ 2857500 h 2857500"/>
              <a:gd name="connsiteX4" fmla="*/ 0 w 1569027"/>
              <a:gd name="connsiteY4" fmla="*/ 0 h 2857500"/>
              <a:gd name="connsiteX0" fmla="*/ 0 w 1610767"/>
              <a:gd name="connsiteY0" fmla="*/ 0 h 2857500"/>
              <a:gd name="connsiteX1" fmla="*/ 1610590 w 1610767"/>
              <a:gd name="connsiteY1" fmla="*/ 477982 h 2857500"/>
              <a:gd name="connsiteX2" fmla="*/ 1569027 w 1610767"/>
              <a:gd name="connsiteY2" fmla="*/ 2857500 h 2857500"/>
              <a:gd name="connsiteX3" fmla="*/ 0 w 1610767"/>
              <a:gd name="connsiteY3" fmla="*/ 2857500 h 2857500"/>
              <a:gd name="connsiteX4" fmla="*/ 0 w 1610767"/>
              <a:gd name="connsiteY4" fmla="*/ 0 h 28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767" h="2857500">
                <a:moveTo>
                  <a:pt x="0" y="0"/>
                </a:moveTo>
                <a:lnTo>
                  <a:pt x="1610590" y="477982"/>
                </a:lnTo>
                <a:cubicBezTo>
                  <a:pt x="1614054" y="1274618"/>
                  <a:pt x="1565563" y="2060864"/>
                  <a:pt x="1569027" y="2857500"/>
                </a:cubicBezTo>
                <a:lnTo>
                  <a:pt x="0" y="2857500"/>
                </a:lnTo>
                <a:lnTo>
                  <a:pt x="0" y="0"/>
                </a:lnTo>
                <a:close/>
              </a:path>
            </a:pathLst>
          </a:custGeom>
          <a:solidFill>
            <a:srgbClr val="F0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
        <p:nvSpPr>
          <p:cNvPr id="102" name="Rectángulo 3">
            <a:extLst>
              <a:ext uri="{FF2B5EF4-FFF2-40B4-BE49-F238E27FC236}">
                <a16:creationId xmlns:a16="http://schemas.microsoft.com/office/drawing/2014/main" id="{B929D1CB-0696-456A-BF4F-47168330D64C}"/>
              </a:ext>
            </a:extLst>
          </p:cNvPr>
          <p:cNvSpPr/>
          <p:nvPr/>
        </p:nvSpPr>
        <p:spPr>
          <a:xfrm>
            <a:off x="9871891" y="5373217"/>
            <a:ext cx="2209835" cy="4032448"/>
          </a:xfrm>
          <a:custGeom>
            <a:avLst/>
            <a:gdLst>
              <a:gd name="connsiteX0" fmla="*/ 0 w 1569027"/>
              <a:gd name="connsiteY0" fmla="*/ 0 h 2857500"/>
              <a:gd name="connsiteX1" fmla="*/ 1569027 w 1569027"/>
              <a:gd name="connsiteY1" fmla="*/ 0 h 2857500"/>
              <a:gd name="connsiteX2" fmla="*/ 1569027 w 1569027"/>
              <a:gd name="connsiteY2" fmla="*/ 2857500 h 2857500"/>
              <a:gd name="connsiteX3" fmla="*/ 0 w 1569027"/>
              <a:gd name="connsiteY3" fmla="*/ 2857500 h 2857500"/>
              <a:gd name="connsiteX4" fmla="*/ 0 w 1569027"/>
              <a:gd name="connsiteY4" fmla="*/ 0 h 2857500"/>
              <a:gd name="connsiteX0" fmla="*/ 0 w 1569027"/>
              <a:gd name="connsiteY0" fmla="*/ 0 h 2857500"/>
              <a:gd name="connsiteX1" fmla="*/ 1558636 w 1569027"/>
              <a:gd name="connsiteY1" fmla="*/ 467591 h 2857500"/>
              <a:gd name="connsiteX2" fmla="*/ 1569027 w 1569027"/>
              <a:gd name="connsiteY2" fmla="*/ 2857500 h 2857500"/>
              <a:gd name="connsiteX3" fmla="*/ 0 w 1569027"/>
              <a:gd name="connsiteY3" fmla="*/ 2857500 h 2857500"/>
              <a:gd name="connsiteX4" fmla="*/ 0 w 1569027"/>
              <a:gd name="connsiteY4" fmla="*/ 0 h 2857500"/>
              <a:gd name="connsiteX0" fmla="*/ 0 w 1610767"/>
              <a:gd name="connsiteY0" fmla="*/ 0 h 2857500"/>
              <a:gd name="connsiteX1" fmla="*/ 1610590 w 1610767"/>
              <a:gd name="connsiteY1" fmla="*/ 477982 h 2857500"/>
              <a:gd name="connsiteX2" fmla="*/ 1569027 w 1610767"/>
              <a:gd name="connsiteY2" fmla="*/ 2857500 h 2857500"/>
              <a:gd name="connsiteX3" fmla="*/ 0 w 1610767"/>
              <a:gd name="connsiteY3" fmla="*/ 2857500 h 2857500"/>
              <a:gd name="connsiteX4" fmla="*/ 0 w 1610767"/>
              <a:gd name="connsiteY4" fmla="*/ 0 h 28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767" h="2857500">
                <a:moveTo>
                  <a:pt x="0" y="0"/>
                </a:moveTo>
                <a:lnTo>
                  <a:pt x="1610590" y="477982"/>
                </a:lnTo>
                <a:cubicBezTo>
                  <a:pt x="1614054" y="1274618"/>
                  <a:pt x="1565563" y="2060864"/>
                  <a:pt x="1569027" y="2857500"/>
                </a:cubicBezTo>
                <a:lnTo>
                  <a:pt x="0" y="2857500"/>
                </a:lnTo>
                <a:lnTo>
                  <a:pt x="0" y="0"/>
                </a:lnTo>
                <a:close/>
              </a:path>
            </a:pathLst>
          </a:custGeom>
          <a:solidFill>
            <a:srgbClr val="1C3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6" dirty="0"/>
          </a:p>
        </p:txBody>
      </p:sp>
    </p:spTree>
    <p:extLst>
      <p:ext uri="{BB962C8B-B14F-4D97-AF65-F5344CB8AC3E}">
        <p14:creationId xmlns:p14="http://schemas.microsoft.com/office/powerpoint/2010/main" val="183350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47336D-E423-4521-A43A-6B0F5ADAE4AD}"/>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F1F1860B-F8F6-49EB-AA8F-0FB93B60288E}"/>
              </a:ext>
            </a:extLst>
          </p:cNvPr>
          <p:cNvSpPr>
            <a:spLocks noGrp="1"/>
          </p:cNvSpPr>
          <p:nvPr>
            <p:ph type="body" sz="quarter" idx="13"/>
          </p:nvPr>
        </p:nvSpPr>
        <p:spPr/>
        <p:txBody>
          <a:bodyPr/>
          <a:lstStyle/>
          <a:p>
            <a:endParaRPr lang="es-ES"/>
          </a:p>
        </p:txBody>
      </p:sp>
      <p:pic>
        <p:nvPicPr>
          <p:cNvPr id="4" name="Imagen 3">
            <a:extLst>
              <a:ext uri="{FF2B5EF4-FFF2-40B4-BE49-F238E27FC236}">
                <a16:creationId xmlns:a16="http://schemas.microsoft.com/office/drawing/2014/main" id="{9076A966-5000-48F1-B7B1-1C3D23BDAB58}"/>
              </a:ext>
            </a:extLst>
          </p:cNvPr>
          <p:cNvPicPr>
            <a:picLocks noChangeAspect="1"/>
          </p:cNvPicPr>
          <p:nvPr/>
        </p:nvPicPr>
        <p:blipFill>
          <a:blip r:embed="rId2"/>
          <a:stretch>
            <a:fillRect/>
          </a:stretch>
        </p:blipFill>
        <p:spPr>
          <a:xfrm>
            <a:off x="2162180" y="2928938"/>
            <a:ext cx="7867650" cy="1000124"/>
          </a:xfrm>
          <a:prstGeom prst="rect">
            <a:avLst/>
          </a:prstGeom>
        </p:spPr>
      </p:pic>
    </p:spTree>
    <p:extLst>
      <p:ext uri="{BB962C8B-B14F-4D97-AF65-F5344CB8AC3E}">
        <p14:creationId xmlns:p14="http://schemas.microsoft.com/office/powerpoint/2010/main" val="10559695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n0Q6IcXQ_aH1w25.4Fpd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7blEuQeSpqI_k7tkardI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7blEuQeSpqI_k7tkardI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81zzifNeQZaP82kFVtKoF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81zzifNeQZaP82kFVtKoF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MKbzNusTSL6d1FPJyJ8DN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KbzNusTSL6d1FPJyJ8DN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b9W4_i3R2eJJcAfNibjf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cb9W4_i3R2eJJcAfNibj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cb9W4_i3R2eJJcAfNibjf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b9W4_i3R2eJJcAfNibjf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ln0Q6IcXQ_aH1w25.4Fp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cTjW6fRS3C2H6NBcEie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ln0Q6IcXQ_aH1w25.4Fpd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ortadas">
  <a:themeElements>
    <a:clrScheme name="Minsait">
      <a:dk1>
        <a:srgbClr val="1A3B47"/>
      </a:dk1>
      <a:lt1>
        <a:srgbClr val="FFFFFF"/>
      </a:lt1>
      <a:dk2>
        <a:srgbClr val="FDE3D3"/>
      </a:dk2>
      <a:lt2>
        <a:srgbClr val="E7E6E6"/>
      </a:lt2>
      <a:accent1>
        <a:srgbClr val="FFEA80"/>
      </a:accent1>
      <a:accent2>
        <a:srgbClr val="F7AC6F"/>
      </a:accent2>
      <a:accent3>
        <a:srgbClr val="E88AA2"/>
      </a:accent3>
      <a:accent4>
        <a:srgbClr val="79C5B3"/>
      </a:accent4>
      <a:accent5>
        <a:srgbClr val="639FCB"/>
      </a:accent5>
      <a:accent6>
        <a:srgbClr val="7874B3"/>
      </a:accent6>
      <a:hlink>
        <a:srgbClr val="E88AA2"/>
      </a:hlink>
      <a:folHlink>
        <a:srgbClr val="F7AC6F"/>
      </a:folHlink>
    </a:clrScheme>
    <a:fontScheme name="Personalizado 3">
      <a:majorFont>
        <a:latin typeface="Playfair Display"/>
        <a:ea typeface=""/>
        <a:cs typeface=""/>
      </a:majorFont>
      <a:minorFont>
        <a:latin typeface="Soho Gothic Pro Light"/>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t"/>
      <a:lstStyle>
        <a:defPPr algn="l">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ción8" id="{52E2D4CE-1013-439E-8533-4CC7874E7596}" vid="{E32191D4-F868-4077-9C9D-42D0FAE779B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81737</TotalTime>
  <Words>1743</Words>
  <Application>Microsoft Office PowerPoint</Application>
  <PresentationFormat>Panorámica</PresentationFormat>
  <Paragraphs>140</Paragraphs>
  <Slides>8</Slides>
  <Notes>3</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7" baseType="lpstr">
      <vt:lpstr>Arial</vt:lpstr>
      <vt:lpstr>Calibri</vt:lpstr>
      <vt:lpstr>Georgia</vt:lpstr>
      <vt:lpstr>Playfair Display</vt:lpstr>
      <vt:lpstr>Soho Gothic Pro</vt:lpstr>
      <vt:lpstr>Soho Gothic Pro Light</vt:lpstr>
      <vt:lpstr>Wingdings</vt:lpstr>
      <vt:lpstr>Portadas</vt:lpstr>
      <vt:lpstr>Diapositiva de think-cell</vt:lpstr>
      <vt:lpstr>Negociación  de contratos</vt:lpstr>
      <vt:lpstr>Presentación de PowerPoint</vt:lpstr>
      <vt:lpstr>Consultoría estratégica  de energía</vt:lpstr>
      <vt:lpstr>Presentación de PowerPoint</vt:lpstr>
      <vt:lpstr>Gestión  de contratos</vt:lpstr>
      <vt:lpstr>Presentación de PowerPoint</vt:lpstr>
      <vt:lpstr>Presentación de PowerPoint</vt:lpstr>
      <vt:lpstr>Presentación de PowerPoint</vt:lpstr>
    </vt:vector>
  </TitlesOfParts>
  <Company>Indra Business Consulting, S.L.U.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externa</dc:title>
  <dc:creator>Borrás Pérez, Albert</dc:creator>
  <cp:lastModifiedBy>IGNACIO FERNANDEZ LOPEZ</cp:lastModifiedBy>
  <cp:revision>1957</cp:revision>
  <cp:lastPrinted>2021-12-07T11:49:15Z</cp:lastPrinted>
  <dcterms:created xsi:type="dcterms:W3CDTF">2018-10-22T08:35:38Z</dcterms:created>
  <dcterms:modified xsi:type="dcterms:W3CDTF">2024-11-05T07:56:14Z</dcterms:modified>
</cp:coreProperties>
</file>